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60" r:id="rId2"/>
    <p:sldId id="261" r:id="rId3"/>
    <p:sldId id="288" r:id="rId4"/>
    <p:sldId id="316" r:id="rId5"/>
    <p:sldId id="317" r:id="rId6"/>
    <p:sldId id="318" r:id="rId7"/>
    <p:sldId id="319" r:id="rId8"/>
    <p:sldId id="320" r:id="rId9"/>
    <p:sldId id="321" r:id="rId10"/>
    <p:sldId id="322" r:id="rId11"/>
    <p:sldId id="323" r:id="rId12"/>
    <p:sldId id="281" r:id="rId13"/>
  </p:sldIdLst>
  <p:sldSz cx="13716000" cy="10287000"/>
  <p:notesSz cx="6858000" cy="9144000"/>
  <p:embeddedFontLst>
    <p:embeddedFont>
      <p:font typeface="Aileron" panose="00000500000000000000" pitchFamily="50" charset="0"/>
      <p:regular r:id="rId15"/>
      <p:italic r:id="rId16"/>
    </p:embeddedFont>
    <p:embeddedFont>
      <p:font typeface="Aileron Black" panose="00000A00000000000000" pitchFamily="50" charset="0"/>
      <p:bold r:id="rId17"/>
    </p:embeddedFont>
    <p:embeddedFont>
      <p:font typeface="Aileron Bold" panose="00000800000000000000" pitchFamily="50" charset="0"/>
      <p:bold r:id="rId18"/>
    </p:embeddedFont>
    <p:embeddedFont>
      <p:font typeface="Aileron Heavy" panose="00000A00000000000000" pitchFamily="50" charset="0"/>
      <p:bold r:id="rId19"/>
    </p:embeddedFont>
    <p:embeddedFont>
      <p:font typeface="Aileron Light" panose="00000400000000000000" pitchFamily="50" charset="0"/>
      <p:regular r:id="rId20"/>
    </p:embeddedFont>
    <p:embeddedFont>
      <p:font typeface="Aileron Regular" panose="020B0604020202020204" charset="0"/>
      <p:regular r:id="rId21"/>
    </p:embeddedFont>
    <p:embeddedFont>
      <p:font typeface="Altero" panose="00000500000000000000" pitchFamily="50" charset="0"/>
      <p:regular r:id="rId22"/>
    </p:embeddedFon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A2F"/>
    <a:srgbClr val="FFFFFF"/>
    <a:srgbClr val="02055A"/>
    <a:srgbClr val="16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0C8A4-B8AA-4FD7-A57B-2EF978A49265}" v="375" dt="2023-12-07T15:29:17.6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6750C8A4-B8AA-4FD7-A57B-2EF978A49265}"/>
    <pc:docChg chg="undo custSel addSld delSld modSld sldOrd">
      <pc:chgData name="Nino Philip Ramones" userId="1068934f-e3b4-4e88-ba23-4cb57230c594" providerId="ADAL" clId="{6750C8A4-B8AA-4FD7-A57B-2EF978A49265}" dt="2023-12-07T15:33:49.579" v="10203" actId="20577"/>
      <pc:docMkLst>
        <pc:docMk/>
      </pc:docMkLst>
      <pc:sldChg chg="delSp modSp mod">
        <pc:chgData name="Nino Philip Ramones" userId="1068934f-e3b4-4e88-ba23-4cb57230c594" providerId="ADAL" clId="{6750C8A4-B8AA-4FD7-A57B-2EF978A49265}" dt="2023-12-07T15:29:54.830" v="9694" actId="478"/>
        <pc:sldMkLst>
          <pc:docMk/>
          <pc:sldMk cId="2902220017" sldId="260"/>
        </pc:sldMkLst>
        <pc:spChg chg="mod">
          <ac:chgData name="Nino Philip Ramones" userId="1068934f-e3b4-4e88-ba23-4cb57230c594" providerId="ADAL" clId="{6750C8A4-B8AA-4FD7-A57B-2EF978A49265}" dt="2023-12-07T05:51:20.316" v="45" actId="20577"/>
          <ac:spMkLst>
            <pc:docMk/>
            <pc:sldMk cId="2902220017" sldId="260"/>
            <ac:spMk id="8" creationId="{E55C9784-2997-4509-E882-733A19888A3E}"/>
          </ac:spMkLst>
        </pc:spChg>
        <pc:spChg chg="mod">
          <ac:chgData name="Nino Philip Ramones" userId="1068934f-e3b4-4e88-ba23-4cb57230c594" providerId="ADAL" clId="{6750C8A4-B8AA-4FD7-A57B-2EF978A49265}" dt="2023-12-07T05:50:50.920" v="25" actId="1036"/>
          <ac:spMkLst>
            <pc:docMk/>
            <pc:sldMk cId="2902220017" sldId="260"/>
            <ac:spMk id="14" creationId="{86CD694D-7914-A6C9-97B8-2823F7984CDE}"/>
          </ac:spMkLst>
        </pc:spChg>
        <pc:spChg chg="mod">
          <ac:chgData name="Nino Philip Ramones" userId="1068934f-e3b4-4e88-ba23-4cb57230c594" providerId="ADAL" clId="{6750C8A4-B8AA-4FD7-A57B-2EF978A49265}" dt="2023-12-07T05:53:11.990" v="71" actId="20577"/>
          <ac:spMkLst>
            <pc:docMk/>
            <pc:sldMk cId="2902220017" sldId="260"/>
            <ac:spMk id="15" creationId="{CB5AF6EE-76A6-CA9D-0627-29C15279BDC6}"/>
          </ac:spMkLst>
        </pc:spChg>
        <pc:picChg chg="del">
          <ac:chgData name="Nino Philip Ramones" userId="1068934f-e3b4-4e88-ba23-4cb57230c594" providerId="ADAL" clId="{6750C8A4-B8AA-4FD7-A57B-2EF978A49265}" dt="2023-12-07T15:29:54.830" v="9694" actId="478"/>
          <ac:picMkLst>
            <pc:docMk/>
            <pc:sldMk cId="2902220017" sldId="260"/>
            <ac:picMk id="23" creationId="{9955E8CB-1ADE-2EFA-772F-DF904EC778DB}"/>
          </ac:picMkLst>
        </pc:picChg>
        <pc:picChg chg="del">
          <ac:chgData name="Nino Philip Ramones" userId="1068934f-e3b4-4e88-ba23-4cb57230c594" providerId="ADAL" clId="{6750C8A4-B8AA-4FD7-A57B-2EF978A49265}" dt="2023-12-07T15:29:54.830" v="9694" actId="478"/>
          <ac:picMkLst>
            <pc:docMk/>
            <pc:sldMk cId="2902220017" sldId="260"/>
            <ac:picMk id="25" creationId="{DE9F2AF0-16B4-1631-6ADD-0A0BCE0045A4}"/>
          </ac:picMkLst>
        </pc:picChg>
        <pc:picChg chg="del">
          <ac:chgData name="Nino Philip Ramones" userId="1068934f-e3b4-4e88-ba23-4cb57230c594" providerId="ADAL" clId="{6750C8A4-B8AA-4FD7-A57B-2EF978A49265}" dt="2023-12-07T15:29:54.830" v="9694" actId="478"/>
          <ac:picMkLst>
            <pc:docMk/>
            <pc:sldMk cId="2902220017" sldId="260"/>
            <ac:picMk id="28" creationId="{CFEEB1BD-047E-CD83-282E-51D87A760344}"/>
          </ac:picMkLst>
        </pc:picChg>
      </pc:sldChg>
      <pc:sldChg chg="modSp mod">
        <pc:chgData name="Nino Philip Ramones" userId="1068934f-e3b4-4e88-ba23-4cb57230c594" providerId="ADAL" clId="{6750C8A4-B8AA-4FD7-A57B-2EF978A49265}" dt="2023-12-07T08:49:09.522" v="1263" actId="1036"/>
        <pc:sldMkLst>
          <pc:docMk/>
          <pc:sldMk cId="4215421811" sldId="261"/>
        </pc:sldMkLst>
        <pc:spChg chg="mod">
          <ac:chgData name="Nino Philip Ramones" userId="1068934f-e3b4-4e88-ba23-4cb57230c594" providerId="ADAL" clId="{6750C8A4-B8AA-4FD7-A57B-2EF978A49265}" dt="2023-12-07T08:46:14.572" v="941" actId="20577"/>
          <ac:spMkLst>
            <pc:docMk/>
            <pc:sldMk cId="4215421811" sldId="261"/>
            <ac:spMk id="6" creationId="{1C139C71-43D8-DA15-F46A-8598CDF1F78A}"/>
          </ac:spMkLst>
        </pc:spChg>
        <pc:spChg chg="mod">
          <ac:chgData name="Nino Philip Ramones" userId="1068934f-e3b4-4e88-ba23-4cb57230c594" providerId="ADAL" clId="{6750C8A4-B8AA-4FD7-A57B-2EF978A49265}" dt="2023-12-07T08:48:51.484" v="1259" actId="20577"/>
          <ac:spMkLst>
            <pc:docMk/>
            <pc:sldMk cId="4215421811" sldId="261"/>
            <ac:spMk id="7" creationId="{CB143D5A-4C51-CC45-02B5-43383CAA5C50}"/>
          </ac:spMkLst>
        </pc:spChg>
        <pc:spChg chg="mod">
          <ac:chgData name="Nino Philip Ramones" userId="1068934f-e3b4-4e88-ba23-4cb57230c594" providerId="ADAL" clId="{6750C8A4-B8AA-4FD7-A57B-2EF978A49265}" dt="2023-12-07T06:06:20.137" v="604" actId="20577"/>
          <ac:spMkLst>
            <pc:docMk/>
            <pc:sldMk cId="4215421811" sldId="261"/>
            <ac:spMk id="10" creationId="{AA624370-42F0-82DE-228F-BC78C798D723}"/>
          </ac:spMkLst>
        </pc:spChg>
        <pc:grpChg chg="mod">
          <ac:chgData name="Nino Philip Ramones" userId="1068934f-e3b4-4e88-ba23-4cb57230c594" providerId="ADAL" clId="{6750C8A4-B8AA-4FD7-A57B-2EF978A49265}" dt="2023-12-07T08:49:09.522" v="1263" actId="1036"/>
          <ac:grpSpMkLst>
            <pc:docMk/>
            <pc:sldMk cId="4215421811" sldId="261"/>
            <ac:grpSpMk id="9" creationId="{86565025-D585-4FE0-F5D0-00D60DC63201}"/>
          </ac:grpSpMkLst>
        </pc:grpChg>
        <pc:grpChg chg="mod">
          <ac:chgData name="Nino Philip Ramones" userId="1068934f-e3b4-4e88-ba23-4cb57230c594" providerId="ADAL" clId="{6750C8A4-B8AA-4FD7-A57B-2EF978A49265}" dt="2023-12-07T08:48:57.046" v="1260" actId="1036"/>
          <ac:grpSpMkLst>
            <pc:docMk/>
            <pc:sldMk cId="4215421811" sldId="261"/>
            <ac:grpSpMk id="28" creationId="{1E2DCC1B-E94A-BBE8-ED0F-0C36BBB2851B}"/>
          </ac:grpSpMkLst>
        </pc:grpChg>
      </pc:sldChg>
      <pc:sldChg chg="addSp delSp modSp mod">
        <pc:chgData name="Nino Philip Ramones" userId="1068934f-e3b4-4e88-ba23-4cb57230c594" providerId="ADAL" clId="{6750C8A4-B8AA-4FD7-A57B-2EF978A49265}" dt="2023-12-07T15:33:49.579" v="10203" actId="20577"/>
        <pc:sldMkLst>
          <pc:docMk/>
          <pc:sldMk cId="3042634148" sldId="281"/>
        </pc:sldMkLst>
        <pc:spChg chg="mod">
          <ac:chgData name="Nino Philip Ramones" userId="1068934f-e3b4-4e88-ba23-4cb57230c594" providerId="ADAL" clId="{6750C8A4-B8AA-4FD7-A57B-2EF978A49265}" dt="2023-12-07T15:31:53.699" v="10052" actId="20577"/>
          <ac:spMkLst>
            <pc:docMk/>
            <pc:sldMk cId="3042634148" sldId="281"/>
            <ac:spMk id="6" creationId="{1C139C71-43D8-DA15-F46A-8598CDF1F78A}"/>
          </ac:spMkLst>
        </pc:spChg>
        <pc:spChg chg="mod">
          <ac:chgData name="Nino Philip Ramones" userId="1068934f-e3b4-4e88-ba23-4cb57230c594" providerId="ADAL" clId="{6750C8A4-B8AA-4FD7-A57B-2EF978A49265}" dt="2023-12-07T15:33:49.579" v="10203" actId="20577"/>
          <ac:spMkLst>
            <pc:docMk/>
            <pc:sldMk cId="3042634148" sldId="281"/>
            <ac:spMk id="15" creationId="{3DE590E7-D5BC-0018-437A-AE6E15E396B6}"/>
          </ac:spMkLst>
        </pc:spChg>
        <pc:spChg chg="mod">
          <ac:chgData name="Nino Philip Ramones" userId="1068934f-e3b4-4e88-ba23-4cb57230c594" providerId="ADAL" clId="{6750C8A4-B8AA-4FD7-A57B-2EF978A49265}" dt="2023-12-07T11:29:48.518" v="5174"/>
          <ac:spMkLst>
            <pc:docMk/>
            <pc:sldMk cId="3042634148" sldId="281"/>
            <ac:spMk id="17" creationId="{5F2E26B1-4B72-7DCC-F6B6-A419A81C3A78}"/>
          </ac:spMkLst>
        </pc:spChg>
        <pc:spChg chg="mod">
          <ac:chgData name="Nino Philip Ramones" userId="1068934f-e3b4-4e88-ba23-4cb57230c594" providerId="ADAL" clId="{6750C8A4-B8AA-4FD7-A57B-2EF978A49265}" dt="2023-12-07T11:29:48.518" v="5174"/>
          <ac:spMkLst>
            <pc:docMk/>
            <pc:sldMk cId="3042634148" sldId="281"/>
            <ac:spMk id="18" creationId="{ABCD92E0-0D7E-15E6-976B-5ECDFE9A8AA9}"/>
          </ac:spMkLst>
        </pc:spChg>
        <pc:grpChg chg="del">
          <ac:chgData name="Nino Philip Ramones" userId="1068934f-e3b4-4e88-ba23-4cb57230c594" providerId="ADAL" clId="{6750C8A4-B8AA-4FD7-A57B-2EF978A49265}" dt="2023-12-07T11:29:48.107" v="5173" actId="478"/>
          <ac:grpSpMkLst>
            <pc:docMk/>
            <pc:sldMk cId="3042634148" sldId="281"/>
            <ac:grpSpMk id="2" creationId="{FF7B7E4F-9533-4FC6-6B76-9524D489F3B4}"/>
          </ac:grpSpMkLst>
        </pc:grpChg>
        <pc:grpChg chg="add mod">
          <ac:chgData name="Nino Philip Ramones" userId="1068934f-e3b4-4e88-ba23-4cb57230c594" providerId="ADAL" clId="{6750C8A4-B8AA-4FD7-A57B-2EF978A49265}" dt="2023-12-07T11:29:48.518" v="5174"/>
          <ac:grpSpMkLst>
            <pc:docMk/>
            <pc:sldMk cId="3042634148" sldId="281"/>
            <ac:grpSpMk id="7" creationId="{754662D9-873F-1A1C-E869-675FE658FC21}"/>
          </ac:grpSpMkLst>
        </pc:grpChg>
        <pc:cxnChg chg="mod">
          <ac:chgData name="Nino Philip Ramones" userId="1068934f-e3b4-4e88-ba23-4cb57230c594" providerId="ADAL" clId="{6750C8A4-B8AA-4FD7-A57B-2EF978A49265}" dt="2023-12-07T11:29:48.518" v="5174"/>
          <ac:cxnSpMkLst>
            <pc:docMk/>
            <pc:sldMk cId="3042634148" sldId="281"/>
            <ac:cxnSpMk id="16" creationId="{312362CB-1937-A6B2-486A-7DA7736D9456}"/>
          </ac:cxnSpMkLst>
        </pc:cxnChg>
      </pc:sldChg>
      <pc:sldChg chg="addSp delSp modSp mod">
        <pc:chgData name="Nino Philip Ramones" userId="1068934f-e3b4-4e88-ba23-4cb57230c594" providerId="ADAL" clId="{6750C8A4-B8AA-4FD7-A57B-2EF978A49265}" dt="2023-12-07T10:42:49.101" v="3965" actId="20577"/>
        <pc:sldMkLst>
          <pc:docMk/>
          <pc:sldMk cId="2474797160" sldId="288"/>
        </pc:sldMkLst>
        <pc:spChg chg="mod">
          <ac:chgData name="Nino Philip Ramones" userId="1068934f-e3b4-4e88-ba23-4cb57230c594" providerId="ADAL" clId="{6750C8A4-B8AA-4FD7-A57B-2EF978A49265}" dt="2023-12-07T09:40:03.127" v="1433" actId="20577"/>
          <ac:spMkLst>
            <pc:docMk/>
            <pc:sldMk cId="2474797160" sldId="288"/>
            <ac:spMk id="2" creationId="{05373617-D585-BAF0-0B5B-D2CF324A4D6B}"/>
          </ac:spMkLst>
        </pc:spChg>
        <pc:spChg chg="mod">
          <ac:chgData name="Nino Philip Ramones" userId="1068934f-e3b4-4e88-ba23-4cb57230c594" providerId="ADAL" clId="{6750C8A4-B8AA-4FD7-A57B-2EF978A49265}" dt="2023-12-07T10:41:39.299" v="3889" actId="13926"/>
          <ac:spMkLst>
            <pc:docMk/>
            <pc:sldMk cId="2474797160" sldId="288"/>
            <ac:spMk id="6" creationId="{1C139C71-43D8-DA15-F46A-8598CDF1F78A}"/>
          </ac:spMkLst>
        </pc:spChg>
        <pc:spChg chg="add del">
          <ac:chgData name="Nino Philip Ramones" userId="1068934f-e3b4-4e88-ba23-4cb57230c594" providerId="ADAL" clId="{6750C8A4-B8AA-4FD7-A57B-2EF978A49265}" dt="2023-12-07T08:52:45.710" v="1280" actId="478"/>
          <ac:spMkLst>
            <pc:docMk/>
            <pc:sldMk cId="2474797160" sldId="288"/>
            <ac:spMk id="11" creationId="{9B06052C-3AF9-D4E4-1A04-E586A9B9DC52}"/>
          </ac:spMkLst>
        </pc:spChg>
        <pc:spChg chg="mod">
          <ac:chgData name="Nino Philip Ramones" userId="1068934f-e3b4-4e88-ba23-4cb57230c594" providerId="ADAL" clId="{6750C8A4-B8AA-4FD7-A57B-2EF978A49265}" dt="2023-12-07T10:02:35.022" v="1948" actId="1076"/>
          <ac:spMkLst>
            <pc:docMk/>
            <pc:sldMk cId="2474797160" sldId="288"/>
            <ac:spMk id="12" creationId="{A03D9DDB-0911-CCC6-289E-FE03CE9C7E57}"/>
          </ac:spMkLst>
        </pc:spChg>
        <pc:spChg chg="add del">
          <ac:chgData name="Nino Philip Ramones" userId="1068934f-e3b4-4e88-ba23-4cb57230c594" providerId="ADAL" clId="{6750C8A4-B8AA-4FD7-A57B-2EF978A49265}" dt="2023-12-07T08:53:53.576" v="1284" actId="478"/>
          <ac:spMkLst>
            <pc:docMk/>
            <pc:sldMk cId="2474797160" sldId="288"/>
            <ac:spMk id="16" creationId="{90D72038-8AB3-7C9A-DBE5-CB3C84A95B00}"/>
          </ac:spMkLst>
        </pc:spChg>
        <pc:spChg chg="mod">
          <ac:chgData name="Nino Philip Ramones" userId="1068934f-e3b4-4e88-ba23-4cb57230c594" providerId="ADAL" clId="{6750C8A4-B8AA-4FD7-A57B-2EF978A49265}" dt="2023-12-07T10:12:43.729" v="2396" actId="1038"/>
          <ac:spMkLst>
            <pc:docMk/>
            <pc:sldMk cId="2474797160" sldId="288"/>
            <ac:spMk id="20" creationId="{09DA0368-EDFC-C483-E89E-BCB65309421A}"/>
          </ac:spMkLst>
        </pc:spChg>
        <pc:spChg chg="add mod">
          <ac:chgData name="Nino Philip Ramones" userId="1068934f-e3b4-4e88-ba23-4cb57230c594" providerId="ADAL" clId="{6750C8A4-B8AA-4FD7-A57B-2EF978A49265}" dt="2023-12-07T08:55:13.655" v="1296" actId="208"/>
          <ac:spMkLst>
            <pc:docMk/>
            <pc:sldMk cId="2474797160" sldId="288"/>
            <ac:spMk id="21" creationId="{448F9D69-254C-3811-6A27-A2B47E1B51C0}"/>
          </ac:spMkLst>
        </pc:spChg>
        <pc:spChg chg="add mod">
          <ac:chgData name="Nino Philip Ramones" userId="1068934f-e3b4-4e88-ba23-4cb57230c594" providerId="ADAL" clId="{6750C8A4-B8AA-4FD7-A57B-2EF978A49265}" dt="2023-12-07T08:55:17.536" v="1297" actId="208"/>
          <ac:spMkLst>
            <pc:docMk/>
            <pc:sldMk cId="2474797160" sldId="288"/>
            <ac:spMk id="22" creationId="{C8BA9B24-EF2F-B88B-6C7A-031DF19263BA}"/>
          </ac:spMkLst>
        </pc:spChg>
        <pc:spChg chg="add mod">
          <ac:chgData name="Nino Philip Ramones" userId="1068934f-e3b4-4e88-ba23-4cb57230c594" providerId="ADAL" clId="{6750C8A4-B8AA-4FD7-A57B-2EF978A49265}" dt="2023-12-07T08:55:39.048" v="1298" actId="208"/>
          <ac:spMkLst>
            <pc:docMk/>
            <pc:sldMk cId="2474797160" sldId="288"/>
            <ac:spMk id="23" creationId="{0918AD72-FA69-8ACC-DC93-596C155A17EC}"/>
          </ac:spMkLst>
        </pc:spChg>
        <pc:spChg chg="mod">
          <ac:chgData name="Nino Philip Ramones" userId="1068934f-e3b4-4e88-ba23-4cb57230c594" providerId="ADAL" clId="{6750C8A4-B8AA-4FD7-A57B-2EF978A49265}" dt="2023-12-07T09:18:58.763" v="1344" actId="164"/>
          <ac:spMkLst>
            <pc:docMk/>
            <pc:sldMk cId="2474797160" sldId="288"/>
            <ac:spMk id="35" creationId="{B37B947F-B0FB-4254-82C2-6E74B68FD7BD}"/>
          </ac:spMkLst>
        </pc:spChg>
        <pc:spChg chg="mod">
          <ac:chgData name="Nino Philip Ramones" userId="1068934f-e3b4-4e88-ba23-4cb57230c594" providerId="ADAL" clId="{6750C8A4-B8AA-4FD7-A57B-2EF978A49265}" dt="2023-12-07T09:18:58.763" v="1344" actId="164"/>
          <ac:spMkLst>
            <pc:docMk/>
            <pc:sldMk cId="2474797160" sldId="288"/>
            <ac:spMk id="36" creationId="{62A4E467-5404-754B-4CCB-29FE26CC5665}"/>
          </ac:spMkLst>
        </pc:spChg>
        <pc:spChg chg="mod">
          <ac:chgData name="Nino Philip Ramones" userId="1068934f-e3b4-4e88-ba23-4cb57230c594" providerId="ADAL" clId="{6750C8A4-B8AA-4FD7-A57B-2EF978A49265}" dt="2023-12-07T09:18:58.763" v="1344" actId="164"/>
          <ac:spMkLst>
            <pc:docMk/>
            <pc:sldMk cId="2474797160" sldId="288"/>
            <ac:spMk id="37" creationId="{497C635F-4A19-AB82-134A-57ACF3B7621A}"/>
          </ac:spMkLst>
        </pc:spChg>
        <pc:spChg chg="mod">
          <ac:chgData name="Nino Philip Ramones" userId="1068934f-e3b4-4e88-ba23-4cb57230c594" providerId="ADAL" clId="{6750C8A4-B8AA-4FD7-A57B-2EF978A49265}" dt="2023-12-07T09:40:31.325" v="1438" actId="164"/>
          <ac:spMkLst>
            <pc:docMk/>
            <pc:sldMk cId="2474797160" sldId="288"/>
            <ac:spMk id="40" creationId="{0D43218F-B552-29C5-B463-D643FB1B46C5}"/>
          </ac:spMkLst>
        </pc:spChg>
        <pc:spChg chg="mod">
          <ac:chgData name="Nino Philip Ramones" userId="1068934f-e3b4-4e88-ba23-4cb57230c594" providerId="ADAL" clId="{6750C8A4-B8AA-4FD7-A57B-2EF978A49265}" dt="2023-12-07T09:40:31.325" v="1438" actId="164"/>
          <ac:spMkLst>
            <pc:docMk/>
            <pc:sldMk cId="2474797160" sldId="288"/>
            <ac:spMk id="41" creationId="{250C86D6-E79E-34D5-934B-01F597F56ABF}"/>
          </ac:spMkLst>
        </pc:spChg>
        <pc:spChg chg="mod">
          <ac:chgData name="Nino Philip Ramones" userId="1068934f-e3b4-4e88-ba23-4cb57230c594" providerId="ADAL" clId="{6750C8A4-B8AA-4FD7-A57B-2EF978A49265}" dt="2023-12-07T09:40:31.325" v="1438" actId="164"/>
          <ac:spMkLst>
            <pc:docMk/>
            <pc:sldMk cId="2474797160" sldId="288"/>
            <ac:spMk id="42" creationId="{7E6FD582-E28D-F7C0-CCA6-DA1BBEA0F4B4}"/>
          </ac:spMkLst>
        </pc:spChg>
        <pc:spChg chg="mod">
          <ac:chgData name="Nino Philip Ramones" userId="1068934f-e3b4-4e88-ba23-4cb57230c594" providerId="ADAL" clId="{6750C8A4-B8AA-4FD7-A57B-2EF978A49265}" dt="2023-12-07T09:40:31.325" v="1438" actId="164"/>
          <ac:spMkLst>
            <pc:docMk/>
            <pc:sldMk cId="2474797160" sldId="288"/>
            <ac:spMk id="43" creationId="{17787C8C-7E20-6285-DA32-FACA1A03A7E8}"/>
          </ac:spMkLst>
        </pc:spChg>
        <pc:spChg chg="mod">
          <ac:chgData name="Nino Philip Ramones" userId="1068934f-e3b4-4e88-ba23-4cb57230c594" providerId="ADAL" clId="{6750C8A4-B8AA-4FD7-A57B-2EF978A49265}" dt="2023-12-07T09:40:31.325" v="1438" actId="164"/>
          <ac:spMkLst>
            <pc:docMk/>
            <pc:sldMk cId="2474797160" sldId="288"/>
            <ac:spMk id="44" creationId="{26801E4B-FB0A-E1D7-EE37-B78C72DF91FA}"/>
          </ac:spMkLst>
        </pc:spChg>
        <pc:spChg chg="add mod">
          <ac:chgData name="Nino Philip Ramones" userId="1068934f-e3b4-4e88-ba23-4cb57230c594" providerId="ADAL" clId="{6750C8A4-B8AA-4FD7-A57B-2EF978A49265}" dt="2023-12-07T09:40:31.325" v="1438" actId="164"/>
          <ac:spMkLst>
            <pc:docMk/>
            <pc:sldMk cId="2474797160" sldId="288"/>
            <ac:spMk id="46" creationId="{1CA45CF0-8081-DD96-8FE7-9A40CAF4A880}"/>
          </ac:spMkLst>
        </pc:spChg>
        <pc:spChg chg="add mod">
          <ac:chgData name="Nino Philip Ramones" userId="1068934f-e3b4-4e88-ba23-4cb57230c594" providerId="ADAL" clId="{6750C8A4-B8AA-4FD7-A57B-2EF978A49265}" dt="2023-12-07T09:40:31.325" v="1438" actId="164"/>
          <ac:spMkLst>
            <pc:docMk/>
            <pc:sldMk cId="2474797160" sldId="288"/>
            <ac:spMk id="47" creationId="{EB790B7C-0E0D-BC57-E050-A4BF76606EB8}"/>
          </ac:spMkLst>
        </pc:spChg>
        <pc:spChg chg="add mod">
          <ac:chgData name="Nino Philip Ramones" userId="1068934f-e3b4-4e88-ba23-4cb57230c594" providerId="ADAL" clId="{6750C8A4-B8AA-4FD7-A57B-2EF978A49265}" dt="2023-12-07T09:40:31.325" v="1438" actId="164"/>
          <ac:spMkLst>
            <pc:docMk/>
            <pc:sldMk cId="2474797160" sldId="288"/>
            <ac:spMk id="48" creationId="{FB71B59E-14D1-8880-C79A-5A10CD54BDA0}"/>
          </ac:spMkLst>
        </pc:spChg>
        <pc:spChg chg="add mod">
          <ac:chgData name="Nino Philip Ramones" userId="1068934f-e3b4-4e88-ba23-4cb57230c594" providerId="ADAL" clId="{6750C8A4-B8AA-4FD7-A57B-2EF978A49265}" dt="2023-12-07T09:40:31.325" v="1438" actId="164"/>
          <ac:spMkLst>
            <pc:docMk/>
            <pc:sldMk cId="2474797160" sldId="288"/>
            <ac:spMk id="49" creationId="{0DD7F36A-1694-529A-665A-38BD54D1E6DE}"/>
          </ac:spMkLst>
        </pc:spChg>
        <pc:spChg chg="add mod">
          <ac:chgData name="Nino Philip Ramones" userId="1068934f-e3b4-4e88-ba23-4cb57230c594" providerId="ADAL" clId="{6750C8A4-B8AA-4FD7-A57B-2EF978A49265}" dt="2023-12-07T09:40:31.325" v="1438" actId="164"/>
          <ac:spMkLst>
            <pc:docMk/>
            <pc:sldMk cId="2474797160" sldId="288"/>
            <ac:spMk id="50" creationId="{05B7385F-4725-B737-12DB-D6CB2E69C3F8}"/>
          </ac:spMkLst>
        </pc:spChg>
        <pc:spChg chg="add mod">
          <ac:chgData name="Nino Philip Ramones" userId="1068934f-e3b4-4e88-ba23-4cb57230c594" providerId="ADAL" clId="{6750C8A4-B8AA-4FD7-A57B-2EF978A49265}" dt="2023-12-07T09:42:36.125" v="1531" actId="1076"/>
          <ac:spMkLst>
            <pc:docMk/>
            <pc:sldMk cId="2474797160" sldId="288"/>
            <ac:spMk id="56" creationId="{850A26B1-0D8E-9E78-FC49-E239336FF23D}"/>
          </ac:spMkLst>
        </pc:spChg>
        <pc:spChg chg="add mod">
          <ac:chgData name="Nino Philip Ramones" userId="1068934f-e3b4-4e88-ba23-4cb57230c594" providerId="ADAL" clId="{6750C8A4-B8AA-4FD7-A57B-2EF978A49265}" dt="2023-12-07T09:43:23.170" v="1556" actId="1038"/>
          <ac:spMkLst>
            <pc:docMk/>
            <pc:sldMk cId="2474797160" sldId="288"/>
            <ac:spMk id="57" creationId="{BA53E063-7E5F-ED8E-B441-B8E738B69BCA}"/>
          </ac:spMkLst>
        </pc:spChg>
        <pc:spChg chg="add mod">
          <ac:chgData name="Nino Philip Ramones" userId="1068934f-e3b4-4e88-ba23-4cb57230c594" providerId="ADAL" clId="{6750C8A4-B8AA-4FD7-A57B-2EF978A49265}" dt="2023-12-07T09:43:34.365" v="1558" actId="1076"/>
          <ac:spMkLst>
            <pc:docMk/>
            <pc:sldMk cId="2474797160" sldId="288"/>
            <ac:spMk id="58" creationId="{8CDDEDC8-E6B4-0A67-58A5-7D926CA919D2}"/>
          </ac:spMkLst>
        </pc:spChg>
        <pc:spChg chg="add mod">
          <ac:chgData name="Nino Philip Ramones" userId="1068934f-e3b4-4e88-ba23-4cb57230c594" providerId="ADAL" clId="{6750C8A4-B8AA-4FD7-A57B-2EF978A49265}" dt="2023-12-07T09:43:54.893" v="1571" actId="1076"/>
          <ac:spMkLst>
            <pc:docMk/>
            <pc:sldMk cId="2474797160" sldId="288"/>
            <ac:spMk id="59" creationId="{46D383A5-B075-D640-3A10-17FA2F1DDA11}"/>
          </ac:spMkLst>
        </pc:spChg>
        <pc:spChg chg="add mod">
          <ac:chgData name="Nino Philip Ramones" userId="1068934f-e3b4-4e88-ba23-4cb57230c594" providerId="ADAL" clId="{6750C8A4-B8AA-4FD7-A57B-2EF978A49265}" dt="2023-12-07T09:49:54.257" v="1608" actId="14100"/>
          <ac:spMkLst>
            <pc:docMk/>
            <pc:sldMk cId="2474797160" sldId="288"/>
            <ac:spMk id="60" creationId="{5731052F-26E3-A221-7819-645162D376DE}"/>
          </ac:spMkLst>
        </pc:spChg>
        <pc:spChg chg="add mod">
          <ac:chgData name="Nino Philip Ramones" userId="1068934f-e3b4-4e88-ba23-4cb57230c594" providerId="ADAL" clId="{6750C8A4-B8AA-4FD7-A57B-2EF978A49265}" dt="2023-12-07T09:50:20.419" v="1629" actId="20577"/>
          <ac:spMkLst>
            <pc:docMk/>
            <pc:sldMk cId="2474797160" sldId="288"/>
            <ac:spMk id="61" creationId="{CF610734-9D3B-BE25-0B65-94FA98E7CBD3}"/>
          </ac:spMkLst>
        </pc:spChg>
        <pc:spChg chg="add mod">
          <ac:chgData name="Nino Philip Ramones" userId="1068934f-e3b4-4e88-ba23-4cb57230c594" providerId="ADAL" clId="{6750C8A4-B8AA-4FD7-A57B-2EF978A49265}" dt="2023-12-07T09:58:27.382" v="1723" actId="20577"/>
          <ac:spMkLst>
            <pc:docMk/>
            <pc:sldMk cId="2474797160" sldId="288"/>
            <ac:spMk id="62" creationId="{4836CA80-91AC-D0F0-61EF-28D05E33B565}"/>
          </ac:spMkLst>
        </pc:spChg>
        <pc:spChg chg="add mod">
          <ac:chgData name="Nino Philip Ramones" userId="1068934f-e3b4-4e88-ba23-4cb57230c594" providerId="ADAL" clId="{6750C8A4-B8AA-4FD7-A57B-2EF978A49265}" dt="2023-12-07T10:16:43.887" v="2756" actId="1035"/>
          <ac:spMkLst>
            <pc:docMk/>
            <pc:sldMk cId="2474797160" sldId="288"/>
            <ac:spMk id="63" creationId="{23DD8CDF-0464-4B4D-6C74-88138E91F643}"/>
          </ac:spMkLst>
        </pc:spChg>
        <pc:spChg chg="add mod">
          <ac:chgData name="Nino Philip Ramones" userId="1068934f-e3b4-4e88-ba23-4cb57230c594" providerId="ADAL" clId="{6750C8A4-B8AA-4FD7-A57B-2EF978A49265}" dt="2023-12-07T10:42:49.101" v="3965" actId="20577"/>
          <ac:spMkLst>
            <pc:docMk/>
            <pc:sldMk cId="2474797160" sldId="288"/>
            <ac:spMk id="64" creationId="{EEE75E20-5D09-E477-85FC-5852E6D224F1}"/>
          </ac:spMkLst>
        </pc:spChg>
        <pc:grpChg chg="add del mod">
          <ac:chgData name="Nino Philip Ramones" userId="1068934f-e3b4-4e88-ba23-4cb57230c594" providerId="ADAL" clId="{6750C8A4-B8AA-4FD7-A57B-2EF978A49265}" dt="2023-12-07T09:00:20.452" v="1302" actId="478"/>
          <ac:grpSpMkLst>
            <pc:docMk/>
            <pc:sldMk cId="2474797160" sldId="288"/>
            <ac:grpSpMk id="24" creationId="{046AFB25-EDE5-E220-6B6E-BD69B00931DD}"/>
          </ac:grpSpMkLst>
        </pc:grpChg>
        <pc:grpChg chg="add mod">
          <ac:chgData name="Nino Philip Ramones" userId="1068934f-e3b4-4e88-ba23-4cb57230c594" providerId="ADAL" clId="{6750C8A4-B8AA-4FD7-A57B-2EF978A49265}" dt="2023-12-07T09:40:33.324" v="1439" actId="164"/>
          <ac:grpSpMkLst>
            <pc:docMk/>
            <pc:sldMk cId="2474797160" sldId="288"/>
            <ac:grpSpMk id="29" creationId="{657CCB4D-8E36-64E2-1DD4-34AEFDD0929B}"/>
          </ac:grpSpMkLst>
        </pc:grpChg>
        <pc:grpChg chg="del mod">
          <ac:chgData name="Nino Philip Ramones" userId="1068934f-e3b4-4e88-ba23-4cb57230c594" providerId="ADAL" clId="{6750C8A4-B8AA-4FD7-A57B-2EF978A49265}" dt="2023-12-07T09:11:30.091" v="1340" actId="27803"/>
          <ac:grpSpMkLst>
            <pc:docMk/>
            <pc:sldMk cId="2474797160" sldId="288"/>
            <ac:grpSpMk id="34" creationId="{83710966-F5C1-EB39-A513-AC5011DE1B86}"/>
          </ac:grpSpMkLst>
        </pc:grpChg>
        <pc:grpChg chg="add del mod">
          <ac:chgData name="Nino Philip Ramones" userId="1068934f-e3b4-4e88-ba23-4cb57230c594" providerId="ADAL" clId="{6750C8A4-B8AA-4FD7-A57B-2EF978A49265}" dt="2023-12-07T09:28:51.096" v="1358" actId="478"/>
          <ac:grpSpMkLst>
            <pc:docMk/>
            <pc:sldMk cId="2474797160" sldId="288"/>
            <ac:grpSpMk id="38" creationId="{BA6BD25D-1ADD-8877-A592-886361E90AB7}"/>
          </ac:grpSpMkLst>
        </pc:grpChg>
        <pc:grpChg chg="del mod">
          <ac:chgData name="Nino Philip Ramones" userId="1068934f-e3b4-4e88-ba23-4cb57230c594" providerId="ADAL" clId="{6750C8A4-B8AA-4FD7-A57B-2EF978A49265}" dt="2023-12-07T09:29:07.993" v="1361" actId="27803"/>
          <ac:grpSpMkLst>
            <pc:docMk/>
            <pc:sldMk cId="2474797160" sldId="288"/>
            <ac:grpSpMk id="39" creationId="{043B7EB9-6477-34D1-4836-7EC9B2D8498C}"/>
          </ac:grpSpMkLst>
        </pc:grpChg>
        <pc:grpChg chg="add mod">
          <ac:chgData name="Nino Philip Ramones" userId="1068934f-e3b4-4e88-ba23-4cb57230c594" providerId="ADAL" clId="{6750C8A4-B8AA-4FD7-A57B-2EF978A49265}" dt="2023-12-07T09:40:33.324" v="1439" actId="164"/>
          <ac:grpSpMkLst>
            <pc:docMk/>
            <pc:sldMk cId="2474797160" sldId="288"/>
            <ac:grpSpMk id="45" creationId="{A6E10846-A122-2E8C-0E28-B909DD8F9DC1}"/>
          </ac:grpSpMkLst>
        </pc:grpChg>
        <pc:grpChg chg="add mod">
          <ac:chgData name="Nino Philip Ramones" userId="1068934f-e3b4-4e88-ba23-4cb57230c594" providerId="ADAL" clId="{6750C8A4-B8AA-4FD7-A57B-2EF978A49265}" dt="2023-12-07T09:40:33.324" v="1439" actId="164"/>
          <ac:grpSpMkLst>
            <pc:docMk/>
            <pc:sldMk cId="2474797160" sldId="288"/>
            <ac:grpSpMk id="51" creationId="{F6D8CE8F-4E72-1C18-12D7-89C863790DBF}"/>
          </ac:grpSpMkLst>
        </pc:grpChg>
        <pc:grpChg chg="add mod">
          <ac:chgData name="Nino Philip Ramones" userId="1068934f-e3b4-4e88-ba23-4cb57230c594" providerId="ADAL" clId="{6750C8A4-B8AA-4FD7-A57B-2EF978A49265}" dt="2023-12-07T09:40:31.325" v="1438" actId="164"/>
          <ac:grpSpMkLst>
            <pc:docMk/>
            <pc:sldMk cId="2474797160" sldId="288"/>
            <ac:grpSpMk id="54" creationId="{D7A41229-D9BA-EDED-5768-DE22DD425E5C}"/>
          </ac:grpSpMkLst>
        </pc:grpChg>
        <pc:grpChg chg="add mod">
          <ac:chgData name="Nino Philip Ramones" userId="1068934f-e3b4-4e88-ba23-4cb57230c594" providerId="ADAL" clId="{6750C8A4-B8AA-4FD7-A57B-2EF978A49265}" dt="2023-12-07T09:40:36.496" v="1440" actId="1076"/>
          <ac:grpSpMkLst>
            <pc:docMk/>
            <pc:sldMk cId="2474797160" sldId="288"/>
            <ac:grpSpMk id="55" creationId="{B939466D-9C2B-4BD3-B3CB-E303E87A4B24}"/>
          </ac:grpSpMkLst>
        </pc:grpChg>
        <pc:picChg chg="add mod">
          <ac:chgData name="Nino Philip Ramones" userId="1068934f-e3b4-4e88-ba23-4cb57230c594" providerId="ADAL" clId="{6750C8A4-B8AA-4FD7-A57B-2EF978A49265}" dt="2023-12-07T09:49:29.904" v="1604" actId="1036"/>
          <ac:picMkLst>
            <pc:docMk/>
            <pc:sldMk cId="2474797160" sldId="288"/>
            <ac:picMk id="5" creationId="{547B076E-2986-7AFD-292E-3A2E8543F75E}"/>
          </ac:picMkLst>
        </pc:picChg>
        <pc:picChg chg="del">
          <ac:chgData name="Nino Philip Ramones" userId="1068934f-e3b4-4e88-ba23-4cb57230c594" providerId="ADAL" clId="{6750C8A4-B8AA-4FD7-A57B-2EF978A49265}" dt="2023-12-07T05:51:50.549" v="46" actId="478"/>
          <ac:picMkLst>
            <pc:docMk/>
            <pc:sldMk cId="2474797160" sldId="288"/>
            <ac:picMk id="13" creationId="{2C0152CD-8B13-EFBF-A412-DA02495958EE}"/>
          </ac:picMkLst>
        </pc:picChg>
        <pc:picChg chg="add del mod">
          <ac:chgData name="Nino Philip Ramones" userId="1068934f-e3b4-4e88-ba23-4cb57230c594" providerId="ADAL" clId="{6750C8A4-B8AA-4FD7-A57B-2EF978A49265}" dt="2023-12-07T09:29:07.993" v="1361" actId="27803"/>
          <ac:picMkLst>
            <pc:docMk/>
            <pc:sldMk cId="2474797160" sldId="288"/>
            <ac:picMk id="31" creationId="{E1CFD02A-05F7-F292-F936-8CCD72C0A980}"/>
          </ac:picMkLst>
        </pc:picChg>
        <pc:picChg chg="add del mod">
          <ac:chgData name="Nino Philip Ramones" userId="1068934f-e3b4-4e88-ba23-4cb57230c594" providerId="ADAL" clId="{6750C8A4-B8AA-4FD7-A57B-2EF978A49265}" dt="2023-12-07T09:11:30.091" v="1340" actId="27803"/>
          <ac:picMkLst>
            <pc:docMk/>
            <pc:sldMk cId="2474797160" sldId="288"/>
            <ac:picMk id="33" creationId="{240EB45B-8688-1144-82BF-98DD4D6417FE}"/>
          </ac:picMkLst>
        </pc:picChg>
        <pc:picChg chg="add mod">
          <ac:chgData name="Nino Philip Ramones" userId="1068934f-e3b4-4e88-ba23-4cb57230c594" providerId="ADAL" clId="{6750C8A4-B8AA-4FD7-A57B-2EF978A49265}" dt="2023-12-07T09:40:33.324" v="1439" actId="164"/>
          <ac:picMkLst>
            <pc:docMk/>
            <pc:sldMk cId="2474797160" sldId="288"/>
            <ac:picMk id="53" creationId="{C735CDC1-6AB1-ED36-2C0E-9BF39BB27729}"/>
          </ac:picMkLst>
        </pc:picChg>
        <pc:cxnChg chg="add del mod">
          <ac:chgData name="Nino Philip Ramones" userId="1068934f-e3b4-4e88-ba23-4cb57230c594" providerId="ADAL" clId="{6750C8A4-B8AA-4FD7-A57B-2EF978A49265}" dt="2023-12-07T08:54:33.066" v="1288" actId="478"/>
          <ac:cxnSpMkLst>
            <pc:docMk/>
            <pc:sldMk cId="2474797160" sldId="288"/>
            <ac:cxnSpMk id="15" creationId="{7BEB8645-EE97-C141-C087-9B5371504961}"/>
          </ac:cxnSpMkLst>
        </pc:cxnChg>
        <pc:cxnChg chg="add mod">
          <ac:chgData name="Nino Philip Ramones" userId="1068934f-e3b4-4e88-ba23-4cb57230c594" providerId="ADAL" clId="{6750C8A4-B8AA-4FD7-A57B-2EF978A49265}" dt="2023-12-07T09:40:31.325" v="1438" actId="164"/>
          <ac:cxnSpMkLst>
            <pc:docMk/>
            <pc:sldMk cId="2474797160" sldId="288"/>
            <ac:cxnSpMk id="26" creationId="{917DF4BF-5DA3-55A8-6F01-3F6B68EC0F99}"/>
          </ac:cxnSpMkLst>
        </pc:cxnChg>
        <pc:cxnChg chg="add mod">
          <ac:chgData name="Nino Philip Ramones" userId="1068934f-e3b4-4e88-ba23-4cb57230c594" providerId="ADAL" clId="{6750C8A4-B8AA-4FD7-A57B-2EF978A49265}" dt="2023-12-07T09:40:31.325" v="1438" actId="164"/>
          <ac:cxnSpMkLst>
            <pc:docMk/>
            <pc:sldMk cId="2474797160" sldId="288"/>
            <ac:cxnSpMk id="27" creationId="{2505180C-096A-0260-780A-C764F83595A7}"/>
          </ac:cxnSpMkLst>
        </pc:cxnChg>
        <pc:cxnChg chg="add mod">
          <ac:chgData name="Nino Philip Ramones" userId="1068934f-e3b4-4e88-ba23-4cb57230c594" providerId="ADAL" clId="{6750C8A4-B8AA-4FD7-A57B-2EF978A49265}" dt="2023-12-07T09:40:31.325" v="1438" actId="164"/>
          <ac:cxnSpMkLst>
            <pc:docMk/>
            <pc:sldMk cId="2474797160" sldId="288"/>
            <ac:cxnSpMk id="28" creationId="{4D5E4677-4872-2576-9D3B-F5417022792E}"/>
          </ac:cxnSpMkLst>
        </pc:cxnChg>
      </pc:sldChg>
      <pc:sldChg chg="del">
        <pc:chgData name="Nino Philip Ramones" userId="1068934f-e3b4-4e88-ba23-4cb57230c594" providerId="ADAL" clId="{6750C8A4-B8AA-4FD7-A57B-2EF978A49265}" dt="2023-12-07T10:44:13.932" v="3978" actId="47"/>
        <pc:sldMkLst>
          <pc:docMk/>
          <pc:sldMk cId="274658128" sldId="312"/>
        </pc:sldMkLst>
      </pc:sldChg>
      <pc:sldChg chg="del">
        <pc:chgData name="Nino Philip Ramones" userId="1068934f-e3b4-4e88-ba23-4cb57230c594" providerId="ADAL" clId="{6750C8A4-B8AA-4FD7-A57B-2EF978A49265}" dt="2023-12-07T11:29:43.602" v="5171" actId="47"/>
        <pc:sldMkLst>
          <pc:docMk/>
          <pc:sldMk cId="2851608197" sldId="313"/>
        </pc:sldMkLst>
      </pc:sldChg>
      <pc:sldChg chg="del">
        <pc:chgData name="Nino Philip Ramones" userId="1068934f-e3b4-4e88-ba23-4cb57230c594" providerId="ADAL" clId="{6750C8A4-B8AA-4FD7-A57B-2EF978A49265}" dt="2023-12-07T11:29:45.669" v="5172" actId="47"/>
        <pc:sldMkLst>
          <pc:docMk/>
          <pc:sldMk cId="1740752445" sldId="314"/>
        </pc:sldMkLst>
      </pc:sldChg>
      <pc:sldChg chg="addSp delSp modSp add del mod">
        <pc:chgData name="Nino Philip Ramones" userId="1068934f-e3b4-4e88-ba23-4cb57230c594" providerId="ADAL" clId="{6750C8A4-B8AA-4FD7-A57B-2EF978A49265}" dt="2023-12-07T10:50:04.329" v="4001" actId="47"/>
        <pc:sldMkLst>
          <pc:docMk/>
          <pc:sldMk cId="2999229164" sldId="315"/>
        </pc:sldMkLst>
        <pc:spChg chg="mod">
          <ac:chgData name="Nino Philip Ramones" userId="1068934f-e3b4-4e88-ba23-4cb57230c594" providerId="ADAL" clId="{6750C8A4-B8AA-4FD7-A57B-2EF978A49265}" dt="2023-12-07T10:22:35.686" v="2814" actId="20577"/>
          <ac:spMkLst>
            <pc:docMk/>
            <pc:sldMk cId="2999229164" sldId="315"/>
            <ac:spMk id="2" creationId="{05373617-D585-BAF0-0B5B-D2CF324A4D6B}"/>
          </ac:spMkLst>
        </pc:spChg>
        <pc:spChg chg="mod">
          <ac:chgData name="Nino Philip Ramones" userId="1068934f-e3b4-4e88-ba23-4cb57230c594" providerId="ADAL" clId="{6750C8A4-B8AA-4FD7-A57B-2EF978A49265}" dt="2023-12-07T10:44:00.820" v="3977" actId="13926"/>
          <ac:spMkLst>
            <pc:docMk/>
            <pc:sldMk cId="2999229164" sldId="315"/>
            <ac:spMk id="6" creationId="{1C139C71-43D8-DA15-F46A-8598CDF1F78A}"/>
          </ac:spMkLst>
        </pc:spChg>
        <pc:spChg chg="add del mod">
          <ac:chgData name="Nino Philip Ramones" userId="1068934f-e3b4-4e88-ba23-4cb57230c594" providerId="ADAL" clId="{6750C8A4-B8AA-4FD7-A57B-2EF978A49265}" dt="2023-12-07T10:31:50.316" v="3322" actId="20577"/>
          <ac:spMkLst>
            <pc:docMk/>
            <pc:sldMk cId="2999229164" sldId="315"/>
            <ac:spMk id="12" creationId="{A03D9DDB-0911-CCC6-289E-FE03CE9C7E57}"/>
          </ac:spMkLst>
        </pc:spChg>
        <pc:spChg chg="add mod">
          <ac:chgData name="Nino Philip Ramones" userId="1068934f-e3b4-4e88-ba23-4cb57230c594" providerId="ADAL" clId="{6750C8A4-B8AA-4FD7-A57B-2EF978A49265}" dt="2023-12-07T10:26:25.896" v="2854" actId="1036"/>
          <ac:spMkLst>
            <pc:docMk/>
            <pc:sldMk cId="2999229164" sldId="315"/>
            <ac:spMk id="15" creationId="{2ABF0197-B631-CDE5-1217-1D2AFE5F0A98}"/>
          </ac:spMkLst>
        </pc:spChg>
        <pc:spChg chg="add mod">
          <ac:chgData name="Nino Philip Ramones" userId="1068934f-e3b4-4e88-ba23-4cb57230c594" providerId="ADAL" clId="{6750C8A4-B8AA-4FD7-A57B-2EF978A49265}" dt="2023-12-07T10:26:37.675" v="2862" actId="20577"/>
          <ac:spMkLst>
            <pc:docMk/>
            <pc:sldMk cId="2999229164" sldId="315"/>
            <ac:spMk id="16" creationId="{6709E28D-4038-80F9-B159-7743F5317FAB}"/>
          </ac:spMkLst>
        </pc:spChg>
        <pc:grpChg chg="del">
          <ac:chgData name="Nino Philip Ramones" userId="1068934f-e3b4-4e88-ba23-4cb57230c594" providerId="ADAL" clId="{6750C8A4-B8AA-4FD7-A57B-2EF978A49265}" dt="2023-12-07T10:17:48.279" v="2757" actId="478"/>
          <ac:grpSpMkLst>
            <pc:docMk/>
            <pc:sldMk cId="2999229164" sldId="315"/>
            <ac:grpSpMk id="3" creationId="{0964A39B-CA41-39DF-3208-2C6FDB05EBC2}"/>
          </ac:grpSpMkLst>
        </pc:grpChg>
        <pc:grpChg chg="add mod">
          <ac:chgData name="Nino Philip Ramones" userId="1068934f-e3b4-4e88-ba23-4cb57230c594" providerId="ADAL" clId="{6750C8A4-B8AA-4FD7-A57B-2EF978A49265}" dt="2023-12-07T10:25:40.520" v="2841" actId="12788"/>
          <ac:grpSpMkLst>
            <pc:docMk/>
            <pc:sldMk cId="2999229164" sldId="315"/>
            <ac:grpSpMk id="14" creationId="{D8133410-EE8D-BE9A-1B75-23AC3F6D99B5}"/>
          </ac:grpSpMkLst>
        </pc:grpChg>
        <pc:picChg chg="add mod">
          <ac:chgData name="Nino Philip Ramones" userId="1068934f-e3b4-4e88-ba23-4cb57230c594" providerId="ADAL" clId="{6750C8A4-B8AA-4FD7-A57B-2EF978A49265}" dt="2023-12-07T10:25:38.050" v="2840" actId="164"/>
          <ac:picMkLst>
            <pc:docMk/>
            <pc:sldMk cId="2999229164" sldId="315"/>
            <ac:picMk id="5" creationId="{59A6184E-CC84-2975-0AB5-E4E0DFCE8819}"/>
          </ac:picMkLst>
        </pc:picChg>
        <pc:picChg chg="add mod">
          <ac:chgData name="Nino Philip Ramones" userId="1068934f-e3b4-4e88-ba23-4cb57230c594" providerId="ADAL" clId="{6750C8A4-B8AA-4FD7-A57B-2EF978A49265}" dt="2023-12-07T10:25:38.050" v="2840" actId="164"/>
          <ac:picMkLst>
            <pc:docMk/>
            <pc:sldMk cId="2999229164" sldId="315"/>
            <ac:picMk id="13" creationId="{999A9779-A1C3-DB95-1E43-BA465C62FD99}"/>
          </ac:picMkLst>
        </pc:picChg>
      </pc:sldChg>
      <pc:sldChg chg="addSp delSp modSp add mod">
        <pc:chgData name="Nino Philip Ramones" userId="1068934f-e3b4-4e88-ba23-4cb57230c594" providerId="ADAL" clId="{6750C8A4-B8AA-4FD7-A57B-2EF978A49265}" dt="2023-12-07T11:29:34.353" v="5168"/>
        <pc:sldMkLst>
          <pc:docMk/>
          <pc:sldMk cId="4222436996" sldId="316"/>
        </pc:sldMkLst>
        <pc:spChg chg="mod">
          <ac:chgData name="Nino Philip Ramones" userId="1068934f-e3b4-4e88-ba23-4cb57230c594" providerId="ADAL" clId="{6750C8A4-B8AA-4FD7-A57B-2EF978A49265}" dt="2023-12-07T10:49:53.190" v="4000" actId="20577"/>
          <ac:spMkLst>
            <pc:docMk/>
            <pc:sldMk cId="4222436996" sldId="316"/>
            <ac:spMk id="2" creationId="{05373617-D585-BAF0-0B5B-D2CF324A4D6B}"/>
          </ac:spMkLst>
        </pc:spChg>
        <pc:spChg chg="mod">
          <ac:chgData name="Nino Philip Ramones" userId="1068934f-e3b4-4e88-ba23-4cb57230c594" providerId="ADAL" clId="{6750C8A4-B8AA-4FD7-A57B-2EF978A49265}" dt="2023-12-07T11:29:34.353" v="5168"/>
          <ac:spMkLst>
            <pc:docMk/>
            <pc:sldMk cId="4222436996" sldId="316"/>
            <ac:spMk id="7" creationId="{A6106317-8971-1878-6530-64CF55C00CC8}"/>
          </ac:spMkLst>
        </pc:spChg>
        <pc:spChg chg="mod">
          <ac:chgData name="Nino Philip Ramones" userId="1068934f-e3b4-4e88-ba23-4cb57230c594" providerId="ADAL" clId="{6750C8A4-B8AA-4FD7-A57B-2EF978A49265}" dt="2023-12-07T11:29:34.353" v="5168"/>
          <ac:spMkLst>
            <pc:docMk/>
            <pc:sldMk cId="4222436996" sldId="316"/>
            <ac:spMk id="8" creationId="{F2F82BA5-5216-31A6-F4EE-C0B1D6985102}"/>
          </ac:spMkLst>
        </pc:spChg>
        <pc:grpChg chg="add mod">
          <ac:chgData name="Nino Philip Ramones" userId="1068934f-e3b4-4e88-ba23-4cb57230c594" providerId="ADAL" clId="{6750C8A4-B8AA-4FD7-A57B-2EF978A49265}" dt="2023-12-07T11:29:34.353" v="5168"/>
          <ac:grpSpMkLst>
            <pc:docMk/>
            <pc:sldMk cId="4222436996" sldId="316"/>
            <ac:grpSpMk id="3" creationId="{56214C20-63C2-2A6E-6BD4-F685CC767C2D}"/>
          </ac:grpSpMkLst>
        </pc:grpChg>
        <pc:grpChg chg="del">
          <ac:chgData name="Nino Philip Ramones" userId="1068934f-e3b4-4e88-ba23-4cb57230c594" providerId="ADAL" clId="{6750C8A4-B8AA-4FD7-A57B-2EF978A49265}" dt="2023-12-07T11:29:33.870" v="5167" actId="478"/>
          <ac:grpSpMkLst>
            <pc:docMk/>
            <pc:sldMk cId="4222436996" sldId="316"/>
            <ac:grpSpMk id="17" creationId="{EA614BC4-8C7E-5603-042D-38BB60998B02}"/>
          </ac:grpSpMkLst>
        </pc:grpChg>
        <pc:cxnChg chg="mod">
          <ac:chgData name="Nino Philip Ramones" userId="1068934f-e3b4-4e88-ba23-4cb57230c594" providerId="ADAL" clId="{6750C8A4-B8AA-4FD7-A57B-2EF978A49265}" dt="2023-12-07T11:29:34.353" v="5168"/>
          <ac:cxnSpMkLst>
            <pc:docMk/>
            <pc:sldMk cId="4222436996" sldId="316"/>
            <ac:cxnSpMk id="4" creationId="{68011C7A-767C-3690-A893-8E53B5C7E520}"/>
          </ac:cxnSpMkLst>
        </pc:cxnChg>
      </pc:sldChg>
      <pc:sldChg chg="addSp delSp modSp add mod">
        <pc:chgData name="Nino Philip Ramones" userId="1068934f-e3b4-4e88-ba23-4cb57230c594" providerId="ADAL" clId="{6750C8A4-B8AA-4FD7-A57B-2EF978A49265}" dt="2023-12-07T14:55:15.832" v="7288" actId="20577"/>
        <pc:sldMkLst>
          <pc:docMk/>
          <pc:sldMk cId="1945863823" sldId="317"/>
        </pc:sldMkLst>
        <pc:spChg chg="mod">
          <ac:chgData name="Nino Philip Ramones" userId="1068934f-e3b4-4e88-ba23-4cb57230c594" providerId="ADAL" clId="{6750C8A4-B8AA-4FD7-A57B-2EF978A49265}" dt="2023-12-07T11:21:48.405" v="4397" actId="20577"/>
          <ac:spMkLst>
            <pc:docMk/>
            <pc:sldMk cId="1945863823" sldId="317"/>
            <ac:spMk id="2" creationId="{05373617-D585-BAF0-0B5B-D2CF324A4D6B}"/>
          </ac:spMkLst>
        </pc:spChg>
        <pc:spChg chg="mod">
          <ac:chgData name="Nino Philip Ramones" userId="1068934f-e3b4-4e88-ba23-4cb57230c594" providerId="ADAL" clId="{6750C8A4-B8AA-4FD7-A57B-2EF978A49265}" dt="2023-12-07T14:55:15.832" v="7288" actId="20577"/>
          <ac:spMkLst>
            <pc:docMk/>
            <pc:sldMk cId="1945863823" sldId="317"/>
            <ac:spMk id="6" creationId="{1C139C71-43D8-DA15-F46A-8598CDF1F78A}"/>
          </ac:spMkLst>
        </pc:spChg>
        <pc:spChg chg="mod">
          <ac:chgData name="Nino Philip Ramones" userId="1068934f-e3b4-4e88-ba23-4cb57230c594" providerId="ADAL" clId="{6750C8A4-B8AA-4FD7-A57B-2EF978A49265}" dt="2023-12-07T11:31:09.428" v="5372" actId="1036"/>
          <ac:spMkLst>
            <pc:docMk/>
            <pc:sldMk cId="1945863823" sldId="317"/>
            <ac:spMk id="12" creationId="{A03D9DDB-0911-CCC6-289E-FE03CE9C7E57}"/>
          </ac:spMkLst>
        </pc:spChg>
        <pc:spChg chg="del">
          <ac:chgData name="Nino Philip Ramones" userId="1068934f-e3b4-4e88-ba23-4cb57230c594" providerId="ADAL" clId="{6750C8A4-B8AA-4FD7-A57B-2EF978A49265}" dt="2023-12-07T11:08:05.447" v="4038" actId="478"/>
          <ac:spMkLst>
            <pc:docMk/>
            <pc:sldMk cId="1945863823" sldId="317"/>
            <ac:spMk id="15" creationId="{2ABF0197-B631-CDE5-1217-1D2AFE5F0A98}"/>
          </ac:spMkLst>
        </pc:spChg>
        <pc:spChg chg="del">
          <ac:chgData name="Nino Philip Ramones" userId="1068934f-e3b4-4e88-ba23-4cb57230c594" providerId="ADAL" clId="{6750C8A4-B8AA-4FD7-A57B-2EF978A49265}" dt="2023-12-07T11:08:05.447" v="4038" actId="478"/>
          <ac:spMkLst>
            <pc:docMk/>
            <pc:sldMk cId="1945863823" sldId="317"/>
            <ac:spMk id="16" creationId="{6709E28D-4038-80F9-B159-7743F5317FAB}"/>
          </ac:spMkLst>
        </pc:spChg>
        <pc:spChg chg="mod">
          <ac:chgData name="Nino Philip Ramones" userId="1068934f-e3b4-4e88-ba23-4cb57230c594" providerId="ADAL" clId="{6750C8A4-B8AA-4FD7-A57B-2EF978A49265}" dt="2023-12-07T11:29:38.152" v="5170"/>
          <ac:spMkLst>
            <pc:docMk/>
            <pc:sldMk cId="1945863823" sldId="317"/>
            <ac:spMk id="24" creationId="{BBB2755D-2516-53B7-3401-6322777361A8}"/>
          </ac:spMkLst>
        </pc:spChg>
        <pc:spChg chg="mod">
          <ac:chgData name="Nino Philip Ramones" userId="1068934f-e3b4-4e88-ba23-4cb57230c594" providerId="ADAL" clId="{6750C8A4-B8AA-4FD7-A57B-2EF978A49265}" dt="2023-12-07T11:29:38.152" v="5170"/>
          <ac:spMkLst>
            <pc:docMk/>
            <pc:sldMk cId="1945863823" sldId="317"/>
            <ac:spMk id="25" creationId="{4EC3EA3D-342E-19FB-E19D-D1D235544A23}"/>
          </ac:spMkLst>
        </pc:spChg>
        <pc:grpChg chg="del">
          <ac:chgData name="Nino Philip Ramones" userId="1068934f-e3b4-4e88-ba23-4cb57230c594" providerId="ADAL" clId="{6750C8A4-B8AA-4FD7-A57B-2EF978A49265}" dt="2023-12-07T10:50:27.395" v="4020" actId="478"/>
          <ac:grpSpMkLst>
            <pc:docMk/>
            <pc:sldMk cId="1945863823" sldId="317"/>
            <ac:grpSpMk id="14" creationId="{D8133410-EE8D-BE9A-1B75-23AC3F6D99B5}"/>
          </ac:grpSpMkLst>
        </pc:grpChg>
        <pc:grpChg chg="del">
          <ac:chgData name="Nino Philip Ramones" userId="1068934f-e3b4-4e88-ba23-4cb57230c594" providerId="ADAL" clId="{6750C8A4-B8AA-4FD7-A57B-2EF978A49265}" dt="2023-12-07T11:29:37.770" v="5169" actId="478"/>
          <ac:grpSpMkLst>
            <pc:docMk/>
            <pc:sldMk cId="1945863823" sldId="317"/>
            <ac:grpSpMk id="17" creationId="{EA614BC4-8C7E-5603-042D-38BB60998B02}"/>
          </ac:grpSpMkLst>
        </pc:grpChg>
        <pc:grpChg chg="add mod">
          <ac:chgData name="Nino Philip Ramones" userId="1068934f-e3b4-4e88-ba23-4cb57230c594" providerId="ADAL" clId="{6750C8A4-B8AA-4FD7-A57B-2EF978A49265}" dt="2023-12-07T11:29:38.152" v="5170"/>
          <ac:grpSpMkLst>
            <pc:docMk/>
            <pc:sldMk cId="1945863823" sldId="317"/>
            <ac:grpSpMk id="22" creationId="{6CB40258-94AE-7AE9-8094-18397D7CB2B3}"/>
          </ac:grpSpMkLst>
        </pc:grpChg>
        <pc:grpChg chg="add mod">
          <ac:chgData name="Nino Philip Ramones" userId="1068934f-e3b4-4e88-ba23-4cb57230c594" providerId="ADAL" clId="{6750C8A4-B8AA-4FD7-A57B-2EF978A49265}" dt="2023-12-07T11:31:09.428" v="5372" actId="1036"/>
          <ac:grpSpMkLst>
            <pc:docMk/>
            <pc:sldMk cId="1945863823" sldId="317"/>
            <ac:grpSpMk id="26" creationId="{277288B7-1679-3211-33B4-D6D4A6D09870}"/>
          </ac:grpSpMkLst>
        </pc:grpChg>
        <pc:picChg chg="add del mod">
          <ac:chgData name="Nino Philip Ramones" userId="1068934f-e3b4-4e88-ba23-4cb57230c594" providerId="ADAL" clId="{6750C8A4-B8AA-4FD7-A57B-2EF978A49265}" dt="2023-12-07T11:15:20.467" v="4055" actId="478"/>
          <ac:picMkLst>
            <pc:docMk/>
            <pc:sldMk cId="1945863823" sldId="317"/>
            <ac:picMk id="4" creationId="{0452C874-40E7-F774-18DF-5D91C50CEF5F}"/>
          </ac:picMkLst>
        </pc:picChg>
        <pc:picChg chg="add del mod">
          <ac:chgData name="Nino Philip Ramones" userId="1068934f-e3b4-4e88-ba23-4cb57230c594" providerId="ADAL" clId="{6750C8A4-B8AA-4FD7-A57B-2EF978A49265}" dt="2023-12-07T11:20:03.622" v="4288" actId="478"/>
          <ac:picMkLst>
            <pc:docMk/>
            <pc:sldMk cId="1945863823" sldId="317"/>
            <ac:picMk id="8" creationId="{7AB408A9-3AC5-47EF-802C-F6584B21009E}"/>
          </ac:picMkLst>
        </pc:picChg>
        <pc:picChg chg="add mod">
          <ac:chgData name="Nino Philip Ramones" userId="1068934f-e3b4-4e88-ba23-4cb57230c594" providerId="ADAL" clId="{6750C8A4-B8AA-4FD7-A57B-2EF978A49265}" dt="2023-12-07T11:31:06.152" v="5368" actId="164"/>
          <ac:picMkLst>
            <pc:docMk/>
            <pc:sldMk cId="1945863823" sldId="317"/>
            <ac:picMk id="10" creationId="{B73CFF72-FCD1-59EC-B597-32CFF07A322C}"/>
          </ac:picMkLst>
        </pc:picChg>
        <pc:picChg chg="add mod">
          <ac:chgData name="Nino Philip Ramones" userId="1068934f-e3b4-4e88-ba23-4cb57230c594" providerId="ADAL" clId="{6750C8A4-B8AA-4FD7-A57B-2EF978A49265}" dt="2023-12-07T11:31:06.152" v="5368" actId="164"/>
          <ac:picMkLst>
            <pc:docMk/>
            <pc:sldMk cId="1945863823" sldId="317"/>
            <ac:picMk id="21" creationId="{3F2AF3A0-995E-195C-5D24-33521D5BD6EF}"/>
          </ac:picMkLst>
        </pc:picChg>
        <pc:cxnChg chg="mod">
          <ac:chgData name="Nino Philip Ramones" userId="1068934f-e3b4-4e88-ba23-4cb57230c594" providerId="ADAL" clId="{6750C8A4-B8AA-4FD7-A57B-2EF978A49265}" dt="2023-12-07T11:29:38.152" v="5170"/>
          <ac:cxnSpMkLst>
            <pc:docMk/>
            <pc:sldMk cId="1945863823" sldId="317"/>
            <ac:cxnSpMk id="23" creationId="{A95DB835-3C8D-B368-8672-4BC288151911}"/>
          </ac:cxnSpMkLst>
        </pc:cxnChg>
      </pc:sldChg>
      <pc:sldChg chg="addSp delSp modSp add mod">
        <pc:chgData name="Nino Philip Ramones" userId="1068934f-e3b4-4e88-ba23-4cb57230c594" providerId="ADAL" clId="{6750C8A4-B8AA-4FD7-A57B-2EF978A49265}" dt="2023-12-07T11:45:57.123" v="6291" actId="13926"/>
        <pc:sldMkLst>
          <pc:docMk/>
          <pc:sldMk cId="3023629022" sldId="318"/>
        </pc:sldMkLst>
        <pc:spChg chg="mod">
          <ac:chgData name="Nino Philip Ramones" userId="1068934f-e3b4-4e88-ba23-4cb57230c594" providerId="ADAL" clId="{6750C8A4-B8AA-4FD7-A57B-2EF978A49265}" dt="2023-12-07T11:45:57.123" v="6291" actId="13926"/>
          <ac:spMkLst>
            <pc:docMk/>
            <pc:sldMk cId="3023629022" sldId="318"/>
            <ac:spMk id="6" creationId="{1C139C71-43D8-DA15-F46A-8598CDF1F78A}"/>
          </ac:spMkLst>
        </pc:spChg>
        <pc:spChg chg="mod">
          <ac:chgData name="Nino Philip Ramones" userId="1068934f-e3b4-4e88-ba23-4cb57230c594" providerId="ADAL" clId="{6750C8A4-B8AA-4FD7-A57B-2EF978A49265}" dt="2023-12-07T11:45:14.480" v="6284" actId="1035"/>
          <ac:spMkLst>
            <pc:docMk/>
            <pc:sldMk cId="3023629022" sldId="318"/>
            <ac:spMk id="12" creationId="{A03D9DDB-0911-CCC6-289E-FE03CE9C7E57}"/>
          </ac:spMkLst>
        </pc:spChg>
        <pc:grpChg chg="add mod ord">
          <ac:chgData name="Nino Philip Ramones" userId="1068934f-e3b4-4e88-ba23-4cb57230c594" providerId="ADAL" clId="{6750C8A4-B8AA-4FD7-A57B-2EF978A49265}" dt="2023-12-07T11:37:46.993" v="5697" actId="167"/>
          <ac:grpSpMkLst>
            <pc:docMk/>
            <pc:sldMk cId="3023629022" sldId="318"/>
            <ac:grpSpMk id="14" creationId="{6E085220-C9F7-73B8-2DE1-DA324C0E2ED0}"/>
          </ac:grpSpMkLst>
        </pc:grpChg>
        <pc:grpChg chg="del">
          <ac:chgData name="Nino Philip Ramones" userId="1068934f-e3b4-4e88-ba23-4cb57230c594" providerId="ADAL" clId="{6750C8A4-B8AA-4FD7-A57B-2EF978A49265}" dt="2023-12-07T11:31:41.792" v="5374" actId="478"/>
          <ac:grpSpMkLst>
            <pc:docMk/>
            <pc:sldMk cId="3023629022" sldId="318"/>
            <ac:grpSpMk id="26" creationId="{277288B7-1679-3211-33B4-D6D4A6D09870}"/>
          </ac:grpSpMkLst>
        </pc:grpChg>
        <pc:picChg chg="add mod">
          <ac:chgData name="Nino Philip Ramones" userId="1068934f-e3b4-4e88-ba23-4cb57230c594" providerId="ADAL" clId="{6750C8A4-B8AA-4FD7-A57B-2EF978A49265}" dt="2023-12-07T11:37:40.047" v="5696" actId="164"/>
          <ac:picMkLst>
            <pc:docMk/>
            <pc:sldMk cId="3023629022" sldId="318"/>
            <ac:picMk id="4" creationId="{D9A77D4F-52FD-F87D-01FC-C4839A033C69}"/>
          </ac:picMkLst>
        </pc:picChg>
        <pc:picChg chg="add mod">
          <ac:chgData name="Nino Philip Ramones" userId="1068934f-e3b4-4e88-ba23-4cb57230c594" providerId="ADAL" clId="{6750C8A4-B8AA-4FD7-A57B-2EF978A49265}" dt="2023-12-07T11:37:40.047" v="5696" actId="164"/>
          <ac:picMkLst>
            <pc:docMk/>
            <pc:sldMk cId="3023629022" sldId="318"/>
            <ac:picMk id="7" creationId="{0F93FE69-BC7B-890D-A486-FB26FC4AA3BA}"/>
          </ac:picMkLst>
        </pc:picChg>
        <pc:picChg chg="add mod">
          <ac:chgData name="Nino Philip Ramones" userId="1068934f-e3b4-4e88-ba23-4cb57230c594" providerId="ADAL" clId="{6750C8A4-B8AA-4FD7-A57B-2EF978A49265}" dt="2023-12-07T11:37:40.047" v="5696" actId="164"/>
          <ac:picMkLst>
            <pc:docMk/>
            <pc:sldMk cId="3023629022" sldId="318"/>
            <ac:picMk id="9" creationId="{7797B2BF-92E3-F13E-D13E-24427C5A996C}"/>
          </ac:picMkLst>
        </pc:picChg>
        <pc:picChg chg="add mod">
          <ac:chgData name="Nino Philip Ramones" userId="1068934f-e3b4-4e88-ba23-4cb57230c594" providerId="ADAL" clId="{6750C8A4-B8AA-4FD7-A57B-2EF978A49265}" dt="2023-12-07T11:37:40.047" v="5696" actId="164"/>
          <ac:picMkLst>
            <pc:docMk/>
            <pc:sldMk cId="3023629022" sldId="318"/>
            <ac:picMk id="13" creationId="{AB6B512B-E4BD-AFDB-7427-8450EABAB613}"/>
          </ac:picMkLst>
        </pc:picChg>
      </pc:sldChg>
      <pc:sldChg chg="addSp delSp modSp add mod ord">
        <pc:chgData name="Nino Philip Ramones" userId="1068934f-e3b4-4e88-ba23-4cb57230c594" providerId="ADAL" clId="{6750C8A4-B8AA-4FD7-A57B-2EF978A49265}" dt="2023-12-07T14:55:50.567" v="7290" actId="13926"/>
        <pc:sldMkLst>
          <pc:docMk/>
          <pc:sldMk cId="3717690154" sldId="319"/>
        </pc:sldMkLst>
        <pc:spChg chg="add del mod">
          <ac:chgData name="Nino Philip Ramones" userId="1068934f-e3b4-4e88-ba23-4cb57230c594" providerId="ADAL" clId="{6750C8A4-B8AA-4FD7-A57B-2EF978A49265}" dt="2023-12-07T12:01:19.665" v="6320" actId="478"/>
          <ac:spMkLst>
            <pc:docMk/>
            <pc:sldMk cId="3717690154" sldId="319"/>
            <ac:spMk id="2" creationId="{05373617-D585-BAF0-0B5B-D2CF324A4D6B}"/>
          </ac:spMkLst>
        </pc:spChg>
        <pc:spChg chg="add del mod">
          <ac:chgData name="Nino Philip Ramones" userId="1068934f-e3b4-4e88-ba23-4cb57230c594" providerId="ADAL" clId="{6750C8A4-B8AA-4FD7-A57B-2EF978A49265}" dt="2023-12-07T14:55:50.567" v="7290" actId="13926"/>
          <ac:spMkLst>
            <pc:docMk/>
            <pc:sldMk cId="3717690154" sldId="319"/>
            <ac:spMk id="6" creationId="{1C139C71-43D8-DA15-F46A-8598CDF1F78A}"/>
          </ac:spMkLst>
        </pc:spChg>
        <pc:spChg chg="add del mod">
          <ac:chgData name="Nino Philip Ramones" userId="1068934f-e3b4-4e88-ba23-4cb57230c594" providerId="ADAL" clId="{6750C8A4-B8AA-4FD7-A57B-2EF978A49265}" dt="2023-12-07T12:03:07.684" v="6590" actId="1036"/>
          <ac:spMkLst>
            <pc:docMk/>
            <pc:sldMk cId="3717690154" sldId="319"/>
            <ac:spMk id="12" creationId="{A03D9DDB-0911-CCC6-289E-FE03CE9C7E57}"/>
          </ac:spMkLst>
        </pc:spChg>
        <pc:grpChg chg="add del">
          <ac:chgData name="Nino Philip Ramones" userId="1068934f-e3b4-4e88-ba23-4cb57230c594" providerId="ADAL" clId="{6750C8A4-B8AA-4FD7-A57B-2EF978A49265}" dt="2023-12-07T12:01:19.665" v="6320" actId="478"/>
          <ac:grpSpMkLst>
            <pc:docMk/>
            <pc:sldMk cId="3717690154" sldId="319"/>
            <ac:grpSpMk id="22" creationId="{6CB40258-94AE-7AE9-8094-18397D7CB2B3}"/>
          </ac:grpSpMkLst>
        </pc:grpChg>
        <pc:grpChg chg="del">
          <ac:chgData name="Nino Philip Ramones" userId="1068934f-e3b4-4e88-ba23-4cb57230c594" providerId="ADAL" clId="{6750C8A4-B8AA-4FD7-A57B-2EF978A49265}" dt="2023-12-07T11:51:23.335" v="6314" actId="478"/>
          <ac:grpSpMkLst>
            <pc:docMk/>
            <pc:sldMk cId="3717690154" sldId="319"/>
            <ac:grpSpMk id="26" creationId="{277288B7-1679-3211-33B4-D6D4A6D09870}"/>
          </ac:grpSpMkLst>
        </pc:grpChg>
        <pc:picChg chg="add del mod">
          <ac:chgData name="Nino Philip Ramones" userId="1068934f-e3b4-4e88-ba23-4cb57230c594" providerId="ADAL" clId="{6750C8A4-B8AA-4FD7-A57B-2EF978A49265}" dt="2023-12-07T12:01:19.665" v="6320" actId="478"/>
          <ac:picMkLst>
            <pc:docMk/>
            <pc:sldMk cId="3717690154" sldId="319"/>
            <ac:picMk id="4" creationId="{ECFA5174-64FA-0BD8-A505-E4D0347B6246}"/>
          </ac:picMkLst>
        </pc:picChg>
      </pc:sldChg>
      <pc:sldChg chg="addSp delSp modSp add mod">
        <pc:chgData name="Nino Philip Ramones" userId="1068934f-e3b4-4e88-ba23-4cb57230c594" providerId="ADAL" clId="{6750C8A4-B8AA-4FD7-A57B-2EF978A49265}" dt="2023-12-07T15:15:28.876" v="7894" actId="1035"/>
        <pc:sldMkLst>
          <pc:docMk/>
          <pc:sldMk cId="3751409186" sldId="320"/>
        </pc:sldMkLst>
        <pc:spChg chg="del mod">
          <ac:chgData name="Nino Philip Ramones" userId="1068934f-e3b4-4e88-ba23-4cb57230c594" providerId="ADAL" clId="{6750C8A4-B8AA-4FD7-A57B-2EF978A49265}" dt="2023-12-07T15:11:03.728" v="7580" actId="478"/>
          <ac:spMkLst>
            <pc:docMk/>
            <pc:sldMk cId="3751409186" sldId="320"/>
            <ac:spMk id="2" creationId="{05373617-D585-BAF0-0B5B-D2CF324A4D6B}"/>
          </ac:spMkLst>
        </pc:spChg>
        <pc:spChg chg="del">
          <ac:chgData name="Nino Philip Ramones" userId="1068934f-e3b4-4e88-ba23-4cb57230c594" providerId="ADAL" clId="{6750C8A4-B8AA-4FD7-A57B-2EF978A49265}" dt="2023-12-07T14:56:44.076" v="7297" actId="478"/>
          <ac:spMkLst>
            <pc:docMk/>
            <pc:sldMk cId="3751409186" sldId="320"/>
            <ac:spMk id="6" creationId="{1C139C71-43D8-DA15-F46A-8598CDF1F78A}"/>
          </ac:spMkLst>
        </pc:spChg>
        <pc:spChg chg="add mod">
          <ac:chgData name="Nino Philip Ramones" userId="1068934f-e3b4-4e88-ba23-4cb57230c594" providerId="ADAL" clId="{6750C8A4-B8AA-4FD7-A57B-2EF978A49265}" dt="2023-12-07T15:15:22.566" v="7890" actId="1076"/>
          <ac:spMkLst>
            <pc:docMk/>
            <pc:sldMk cId="3751409186" sldId="320"/>
            <ac:spMk id="7" creationId="{716CE99E-D949-C389-18EA-7EB1D93FFF24}"/>
          </ac:spMkLst>
        </pc:spChg>
        <pc:spChg chg="del mod">
          <ac:chgData name="Nino Philip Ramones" userId="1068934f-e3b4-4e88-ba23-4cb57230c594" providerId="ADAL" clId="{6750C8A4-B8AA-4FD7-A57B-2EF978A49265}" dt="2023-12-07T14:57:30.783" v="7306" actId="478"/>
          <ac:spMkLst>
            <pc:docMk/>
            <pc:sldMk cId="3751409186" sldId="320"/>
            <ac:spMk id="12" creationId="{A03D9DDB-0911-CCC6-289E-FE03CE9C7E57}"/>
          </ac:spMkLst>
        </pc:spChg>
        <pc:picChg chg="del">
          <ac:chgData name="Nino Philip Ramones" userId="1068934f-e3b4-4e88-ba23-4cb57230c594" providerId="ADAL" clId="{6750C8A4-B8AA-4FD7-A57B-2EF978A49265}" dt="2023-12-07T14:56:24.877" v="7292" actId="478"/>
          <ac:picMkLst>
            <pc:docMk/>
            <pc:sldMk cId="3751409186" sldId="320"/>
            <ac:picMk id="4" creationId="{ECFA5174-64FA-0BD8-A505-E4D0347B6246}"/>
          </ac:picMkLst>
        </pc:picChg>
        <pc:picChg chg="add mod ord">
          <ac:chgData name="Nino Philip Ramones" userId="1068934f-e3b4-4e88-ba23-4cb57230c594" providerId="ADAL" clId="{6750C8A4-B8AA-4FD7-A57B-2EF978A49265}" dt="2023-12-07T15:15:28.876" v="7894" actId="1035"/>
          <ac:picMkLst>
            <pc:docMk/>
            <pc:sldMk cId="3751409186" sldId="320"/>
            <ac:picMk id="5" creationId="{7B242399-6FA1-A898-9304-FF63F2832F02}"/>
          </ac:picMkLst>
        </pc:picChg>
      </pc:sldChg>
      <pc:sldChg chg="addSp delSp modSp add mod">
        <pc:chgData name="Nino Philip Ramones" userId="1068934f-e3b4-4e88-ba23-4cb57230c594" providerId="ADAL" clId="{6750C8A4-B8AA-4FD7-A57B-2EF978A49265}" dt="2023-12-07T15:21:02.062" v="8516" actId="14100"/>
        <pc:sldMkLst>
          <pc:docMk/>
          <pc:sldMk cId="230403480" sldId="321"/>
        </pc:sldMkLst>
        <pc:spChg chg="mod">
          <ac:chgData name="Nino Philip Ramones" userId="1068934f-e3b4-4e88-ba23-4cb57230c594" providerId="ADAL" clId="{6750C8A4-B8AA-4FD7-A57B-2EF978A49265}" dt="2023-12-07T15:01:07.286" v="7388" actId="20577"/>
          <ac:spMkLst>
            <pc:docMk/>
            <pc:sldMk cId="230403480" sldId="321"/>
            <ac:spMk id="2" creationId="{05373617-D585-BAF0-0B5B-D2CF324A4D6B}"/>
          </ac:spMkLst>
        </pc:spChg>
        <pc:spChg chg="add mod ord">
          <ac:chgData name="Nino Philip Ramones" userId="1068934f-e3b4-4e88-ba23-4cb57230c594" providerId="ADAL" clId="{6750C8A4-B8AA-4FD7-A57B-2EF978A49265}" dt="2023-12-07T15:16:38.200" v="8043" actId="20577"/>
          <ac:spMkLst>
            <pc:docMk/>
            <pc:sldMk cId="230403480" sldId="321"/>
            <ac:spMk id="11" creationId="{92F08386-9C15-1C23-3A2A-A976550E9ACB}"/>
          </ac:spMkLst>
        </pc:spChg>
        <pc:spChg chg="add mod">
          <ac:chgData name="Nino Philip Ramones" userId="1068934f-e3b4-4e88-ba23-4cb57230c594" providerId="ADAL" clId="{6750C8A4-B8AA-4FD7-A57B-2EF978A49265}" dt="2023-12-07T15:20:10.380" v="8515" actId="20577"/>
          <ac:spMkLst>
            <pc:docMk/>
            <pc:sldMk cId="230403480" sldId="321"/>
            <ac:spMk id="12" creationId="{F4C89980-7C46-7868-F94F-6B4B01313FC1}"/>
          </ac:spMkLst>
        </pc:spChg>
        <pc:grpChg chg="add mod">
          <ac:chgData name="Nino Philip Ramones" userId="1068934f-e3b4-4e88-ba23-4cb57230c594" providerId="ADAL" clId="{6750C8A4-B8AA-4FD7-A57B-2EF978A49265}" dt="2023-12-07T15:03:51.865" v="7426" actId="164"/>
          <ac:grpSpMkLst>
            <pc:docMk/>
            <pc:sldMk cId="230403480" sldId="321"/>
            <ac:grpSpMk id="9" creationId="{03A2896C-8AC2-346F-4AAE-595AFCC70FB0}"/>
          </ac:grpSpMkLst>
        </pc:grpChg>
        <pc:grpChg chg="add mod ord">
          <ac:chgData name="Nino Philip Ramones" userId="1068934f-e3b4-4e88-ba23-4cb57230c594" providerId="ADAL" clId="{6750C8A4-B8AA-4FD7-A57B-2EF978A49265}" dt="2023-12-07T15:21:02.062" v="8516" actId="14100"/>
          <ac:grpSpMkLst>
            <pc:docMk/>
            <pc:sldMk cId="230403480" sldId="321"/>
            <ac:grpSpMk id="10" creationId="{84BD1B52-84E0-4A34-3BD8-7D7EACA5535D}"/>
          </ac:grpSpMkLst>
        </pc:grpChg>
        <pc:picChg chg="add mod ord modCrop">
          <ac:chgData name="Nino Philip Ramones" userId="1068934f-e3b4-4e88-ba23-4cb57230c594" providerId="ADAL" clId="{6750C8A4-B8AA-4FD7-A57B-2EF978A49265}" dt="2023-12-07T15:03:41.657" v="7424" actId="164"/>
          <ac:picMkLst>
            <pc:docMk/>
            <pc:sldMk cId="230403480" sldId="321"/>
            <ac:picMk id="4" creationId="{87E66B8B-DE3C-C196-CF17-DBEDCB04C7D8}"/>
          </ac:picMkLst>
        </pc:picChg>
        <pc:picChg chg="del">
          <ac:chgData name="Nino Philip Ramones" userId="1068934f-e3b4-4e88-ba23-4cb57230c594" providerId="ADAL" clId="{6750C8A4-B8AA-4FD7-A57B-2EF978A49265}" dt="2023-12-07T14:58:29.176" v="7330" actId="478"/>
          <ac:picMkLst>
            <pc:docMk/>
            <pc:sldMk cId="230403480" sldId="321"/>
            <ac:picMk id="5" creationId="{7B242399-6FA1-A898-9304-FF63F2832F02}"/>
          </ac:picMkLst>
        </pc:picChg>
        <pc:picChg chg="add del mod modCrop">
          <ac:chgData name="Nino Philip Ramones" userId="1068934f-e3b4-4e88-ba23-4cb57230c594" providerId="ADAL" clId="{6750C8A4-B8AA-4FD7-A57B-2EF978A49265}" dt="2023-12-07T15:01:41.465" v="7396" actId="478"/>
          <ac:picMkLst>
            <pc:docMk/>
            <pc:sldMk cId="230403480" sldId="321"/>
            <ac:picMk id="6" creationId="{4B126888-4FED-EB0B-348C-7BD8886FEBE7}"/>
          </ac:picMkLst>
        </pc:picChg>
        <pc:picChg chg="add mod modCrop">
          <ac:chgData name="Nino Philip Ramones" userId="1068934f-e3b4-4e88-ba23-4cb57230c594" providerId="ADAL" clId="{6750C8A4-B8AA-4FD7-A57B-2EF978A49265}" dt="2023-12-07T15:03:51.865" v="7426" actId="164"/>
          <ac:picMkLst>
            <pc:docMk/>
            <pc:sldMk cId="230403480" sldId="321"/>
            <ac:picMk id="7" creationId="{766DEB0F-0778-1B01-7C94-4868B62FA61F}"/>
          </ac:picMkLst>
        </pc:picChg>
        <pc:picChg chg="add mod modCrop">
          <ac:chgData name="Nino Philip Ramones" userId="1068934f-e3b4-4e88-ba23-4cb57230c594" providerId="ADAL" clId="{6750C8A4-B8AA-4FD7-A57B-2EF978A49265}" dt="2023-12-07T15:03:41.657" v="7424" actId="164"/>
          <ac:picMkLst>
            <pc:docMk/>
            <pc:sldMk cId="230403480" sldId="321"/>
            <ac:picMk id="8" creationId="{2F5F88FE-EEA9-BC8E-B4CB-92C9373F62E3}"/>
          </ac:picMkLst>
        </pc:picChg>
      </pc:sldChg>
      <pc:sldChg chg="addSp delSp modSp add mod">
        <pc:chgData name="Nino Philip Ramones" userId="1068934f-e3b4-4e88-ba23-4cb57230c594" providerId="ADAL" clId="{6750C8A4-B8AA-4FD7-A57B-2EF978A49265}" dt="2023-12-07T15:28:17.542" v="9655" actId="404"/>
        <pc:sldMkLst>
          <pc:docMk/>
          <pc:sldMk cId="511360806" sldId="322"/>
        </pc:sldMkLst>
        <pc:spChg chg="mod">
          <ac:chgData name="Nino Philip Ramones" userId="1068934f-e3b4-4e88-ba23-4cb57230c594" providerId="ADAL" clId="{6750C8A4-B8AA-4FD7-A57B-2EF978A49265}" dt="2023-12-07T15:22:32.716" v="8542" actId="20577"/>
          <ac:spMkLst>
            <pc:docMk/>
            <pc:sldMk cId="511360806" sldId="322"/>
            <ac:spMk id="2" creationId="{05373617-D585-BAF0-0B5B-D2CF324A4D6B}"/>
          </ac:spMkLst>
        </pc:spChg>
        <pc:spChg chg="mod">
          <ac:chgData name="Nino Philip Ramones" userId="1068934f-e3b4-4e88-ba23-4cb57230c594" providerId="ADAL" clId="{6750C8A4-B8AA-4FD7-A57B-2EF978A49265}" dt="2023-12-07T15:23:47.964" v="8666" actId="1035"/>
          <ac:spMkLst>
            <pc:docMk/>
            <pc:sldMk cId="511360806" sldId="322"/>
            <ac:spMk id="11" creationId="{92F08386-9C15-1C23-3A2A-A976550E9ACB}"/>
          </ac:spMkLst>
        </pc:spChg>
        <pc:spChg chg="mod">
          <ac:chgData name="Nino Philip Ramones" userId="1068934f-e3b4-4e88-ba23-4cb57230c594" providerId="ADAL" clId="{6750C8A4-B8AA-4FD7-A57B-2EF978A49265}" dt="2023-12-07T15:28:17.542" v="9655" actId="404"/>
          <ac:spMkLst>
            <pc:docMk/>
            <pc:sldMk cId="511360806" sldId="322"/>
            <ac:spMk id="12" creationId="{F4C89980-7C46-7868-F94F-6B4B01313FC1}"/>
          </ac:spMkLst>
        </pc:spChg>
        <pc:grpChg chg="del">
          <ac:chgData name="Nino Philip Ramones" userId="1068934f-e3b4-4e88-ba23-4cb57230c594" providerId="ADAL" clId="{6750C8A4-B8AA-4FD7-A57B-2EF978A49265}" dt="2023-12-07T15:22:34.765" v="8543" actId="478"/>
          <ac:grpSpMkLst>
            <pc:docMk/>
            <pc:sldMk cId="511360806" sldId="322"/>
            <ac:grpSpMk id="10" creationId="{84BD1B52-84E0-4A34-3BD8-7D7EACA5535D}"/>
          </ac:grpSpMkLst>
        </pc:grpChg>
        <pc:picChg chg="add mod">
          <ac:chgData name="Nino Philip Ramones" userId="1068934f-e3b4-4e88-ba23-4cb57230c594" providerId="ADAL" clId="{6750C8A4-B8AA-4FD7-A57B-2EF978A49265}" dt="2023-12-07T15:22:55.569" v="8548" actId="1076"/>
          <ac:picMkLst>
            <pc:docMk/>
            <pc:sldMk cId="511360806" sldId="322"/>
            <ac:picMk id="5" creationId="{17B497A7-8409-DDC4-F293-9C911019033D}"/>
          </ac:picMkLst>
        </pc:picChg>
      </pc:sldChg>
      <pc:sldChg chg="add del">
        <pc:chgData name="Nino Philip Ramones" userId="1068934f-e3b4-4e88-ba23-4cb57230c594" providerId="ADAL" clId="{6750C8A4-B8AA-4FD7-A57B-2EF978A49265}" dt="2023-12-07T15:01:13.533" v="7389" actId="47"/>
        <pc:sldMkLst>
          <pc:docMk/>
          <pc:sldMk cId="3617414286" sldId="322"/>
        </pc:sldMkLst>
      </pc:sldChg>
      <pc:sldChg chg="addSp delSp modSp add mod">
        <pc:chgData name="Nino Philip Ramones" userId="1068934f-e3b4-4e88-ba23-4cb57230c594" providerId="ADAL" clId="{6750C8A4-B8AA-4FD7-A57B-2EF978A49265}" dt="2023-12-07T15:29:28.349" v="9693" actId="20577"/>
        <pc:sldMkLst>
          <pc:docMk/>
          <pc:sldMk cId="3012728765" sldId="323"/>
        </pc:sldMkLst>
        <pc:spChg chg="mod">
          <ac:chgData name="Nino Philip Ramones" userId="1068934f-e3b4-4e88-ba23-4cb57230c594" providerId="ADAL" clId="{6750C8A4-B8AA-4FD7-A57B-2EF978A49265}" dt="2023-12-07T15:29:28.349" v="9693" actId="20577"/>
          <ac:spMkLst>
            <pc:docMk/>
            <pc:sldMk cId="3012728765" sldId="323"/>
            <ac:spMk id="2" creationId="{05373617-D585-BAF0-0B5B-D2CF324A4D6B}"/>
          </ac:spMkLst>
        </pc:spChg>
        <pc:spChg chg="del">
          <ac:chgData name="Nino Philip Ramones" userId="1068934f-e3b4-4e88-ba23-4cb57230c594" providerId="ADAL" clId="{6750C8A4-B8AA-4FD7-A57B-2EF978A49265}" dt="2023-12-07T15:28:34.629" v="9657" actId="478"/>
          <ac:spMkLst>
            <pc:docMk/>
            <pc:sldMk cId="3012728765" sldId="323"/>
            <ac:spMk id="11" creationId="{92F08386-9C15-1C23-3A2A-A976550E9ACB}"/>
          </ac:spMkLst>
        </pc:spChg>
        <pc:spChg chg="del">
          <ac:chgData name="Nino Philip Ramones" userId="1068934f-e3b4-4e88-ba23-4cb57230c594" providerId="ADAL" clId="{6750C8A4-B8AA-4FD7-A57B-2EF978A49265}" dt="2023-12-07T15:28:34.629" v="9657" actId="478"/>
          <ac:spMkLst>
            <pc:docMk/>
            <pc:sldMk cId="3012728765" sldId="323"/>
            <ac:spMk id="12" creationId="{F4C89980-7C46-7868-F94F-6B4B01313FC1}"/>
          </ac:spMkLst>
        </pc:spChg>
        <pc:grpChg chg="add mod">
          <ac:chgData name="Nino Philip Ramones" userId="1068934f-e3b4-4e88-ba23-4cb57230c594" providerId="ADAL" clId="{6750C8A4-B8AA-4FD7-A57B-2EF978A49265}" dt="2023-12-07T15:29:22.995" v="9673" actId="1076"/>
          <ac:grpSpMkLst>
            <pc:docMk/>
            <pc:sldMk cId="3012728765" sldId="323"/>
            <ac:grpSpMk id="8" creationId="{50316F16-7882-0875-1C5C-981796C39457}"/>
          </ac:grpSpMkLst>
        </pc:grpChg>
        <pc:picChg chg="add mod">
          <ac:chgData name="Nino Philip Ramones" userId="1068934f-e3b4-4e88-ba23-4cb57230c594" providerId="ADAL" clId="{6750C8A4-B8AA-4FD7-A57B-2EF978A49265}" dt="2023-12-07T15:29:17.606" v="9670" actId="164"/>
          <ac:picMkLst>
            <pc:docMk/>
            <pc:sldMk cId="3012728765" sldId="323"/>
            <ac:picMk id="4" creationId="{0072EDFA-27D8-A686-69A5-677BB4D17985}"/>
          </ac:picMkLst>
        </pc:picChg>
        <pc:picChg chg="del">
          <ac:chgData name="Nino Philip Ramones" userId="1068934f-e3b4-4e88-ba23-4cb57230c594" providerId="ADAL" clId="{6750C8A4-B8AA-4FD7-A57B-2EF978A49265}" dt="2023-12-07T15:28:34.629" v="9657" actId="478"/>
          <ac:picMkLst>
            <pc:docMk/>
            <pc:sldMk cId="3012728765" sldId="323"/>
            <ac:picMk id="5" creationId="{17B497A7-8409-DDC4-F293-9C911019033D}"/>
          </ac:picMkLst>
        </pc:picChg>
        <pc:picChg chg="add mod">
          <ac:chgData name="Nino Philip Ramones" userId="1068934f-e3b4-4e88-ba23-4cb57230c594" providerId="ADAL" clId="{6750C8A4-B8AA-4FD7-A57B-2EF978A49265}" dt="2023-12-07T15:29:17.606" v="9670" actId="164"/>
          <ac:picMkLst>
            <pc:docMk/>
            <pc:sldMk cId="3012728765" sldId="323"/>
            <ac:picMk id="7" creationId="{01781F88-354E-F07E-FB80-75A6012B7A80}"/>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9A45D4-A407-4FA5-BCFB-91091DFC595F}"/>
    <pc:docChg chg="undo redo custSel addSld delSld modSld">
      <pc:chgData name="Nino Philip Ramones" userId="1068934f-e3b4-4e88-ba23-4cb57230c594" providerId="ADAL" clId="{8C9A45D4-A407-4FA5-BCFB-91091DFC595F}" dt="2023-10-23T03:42:18.294" v="7158" actId="1036"/>
      <pc:docMkLst>
        <pc:docMk/>
      </pc:docMkLst>
      <pc:sldChg chg="addSp delSp modSp mod">
        <pc:chgData name="Nino Philip Ramones" userId="1068934f-e3b4-4e88-ba23-4cb57230c594" providerId="ADAL" clId="{8C9A45D4-A407-4FA5-BCFB-91091DFC595F}" dt="2023-10-23T03:17:28.050" v="4716" actId="1036"/>
        <pc:sldMkLst>
          <pc:docMk/>
          <pc:sldMk cId="2902220017" sldId="260"/>
        </pc:sldMkLst>
        <pc:spChg chg="mod">
          <ac:chgData name="Nino Philip Ramones" userId="1068934f-e3b4-4e88-ba23-4cb57230c594" providerId="ADAL" clId="{8C9A45D4-A407-4FA5-BCFB-91091DFC595F}" dt="2023-10-23T00:31:26.895" v="70" actId="20577"/>
          <ac:spMkLst>
            <pc:docMk/>
            <pc:sldMk cId="2902220017" sldId="260"/>
            <ac:spMk id="8" creationId="{E55C9784-2997-4509-E882-733A19888A3E}"/>
          </ac:spMkLst>
        </pc:spChg>
        <pc:spChg chg="mod">
          <ac:chgData name="Nino Philip Ramones" userId="1068934f-e3b4-4e88-ba23-4cb57230c594" providerId="ADAL" clId="{8C9A45D4-A407-4FA5-BCFB-91091DFC595F}" dt="2023-10-23T03:17:28.050" v="4716" actId="1036"/>
          <ac:spMkLst>
            <pc:docMk/>
            <pc:sldMk cId="2902220017" sldId="260"/>
            <ac:spMk id="14" creationId="{86CD694D-7914-A6C9-97B8-2823F7984CDE}"/>
          </ac:spMkLst>
        </pc:spChg>
        <pc:spChg chg="mod">
          <ac:chgData name="Nino Philip Ramones" userId="1068934f-e3b4-4e88-ba23-4cb57230c594" providerId="ADAL" clId="{8C9A45D4-A407-4FA5-BCFB-91091DFC595F}" dt="2023-10-23T00:32:40.428" v="114" actId="6559"/>
          <ac:spMkLst>
            <pc:docMk/>
            <pc:sldMk cId="2902220017" sldId="260"/>
            <ac:spMk id="15" creationId="{CB5AF6EE-76A6-CA9D-0627-29C15279BDC6}"/>
          </ac:spMkLst>
        </pc:spChg>
        <pc:picChg chg="add del mod">
          <ac:chgData name="Nino Philip Ramones" userId="1068934f-e3b4-4e88-ba23-4cb57230c594" providerId="ADAL" clId="{8C9A45D4-A407-4FA5-BCFB-91091DFC595F}" dt="2023-10-23T00:28:52.242" v="31" actId="478"/>
          <ac:picMkLst>
            <pc:docMk/>
            <pc:sldMk cId="2902220017" sldId="260"/>
            <ac:picMk id="3" creationId="{669044B5-D03A-76DD-F581-63805CEB6078}"/>
          </ac:picMkLst>
        </pc:picChg>
        <pc:picChg chg="add del mod">
          <ac:chgData name="Nino Philip Ramones" userId="1068934f-e3b4-4e88-ba23-4cb57230c594" providerId="ADAL" clId="{8C9A45D4-A407-4FA5-BCFB-91091DFC595F}" dt="2023-10-23T00:28:50.966" v="30" actId="478"/>
          <ac:picMkLst>
            <pc:docMk/>
            <pc:sldMk cId="2902220017" sldId="260"/>
            <ac:picMk id="16" creationId="{29DAA622-0BDA-2CE9-0971-7C452FD1CB9C}"/>
          </ac:picMkLst>
        </pc:picChg>
        <pc:picChg chg="add mod">
          <ac:chgData name="Nino Philip Ramones" userId="1068934f-e3b4-4e88-ba23-4cb57230c594" providerId="ADAL" clId="{8C9A45D4-A407-4FA5-BCFB-91091DFC595F}" dt="2023-10-23T01:02:13.597" v="1778"/>
          <ac:picMkLst>
            <pc:docMk/>
            <pc:sldMk cId="2902220017" sldId="260"/>
            <ac:picMk id="23" creationId="{9955E8CB-1ADE-2EFA-772F-DF904EC778DB}"/>
          </ac:picMkLst>
        </pc:picChg>
        <pc:picChg chg="add mod">
          <ac:chgData name="Nino Philip Ramones" userId="1068934f-e3b4-4e88-ba23-4cb57230c594" providerId="ADAL" clId="{8C9A45D4-A407-4FA5-BCFB-91091DFC595F}" dt="2023-10-23T01:02:13.597" v="1778"/>
          <ac:picMkLst>
            <pc:docMk/>
            <pc:sldMk cId="2902220017" sldId="260"/>
            <ac:picMk id="25" creationId="{DE9F2AF0-16B4-1631-6ADD-0A0BCE0045A4}"/>
          </ac:picMkLst>
        </pc:picChg>
        <pc:picChg chg="add mod">
          <ac:chgData name="Nino Philip Ramones" userId="1068934f-e3b4-4e88-ba23-4cb57230c594" providerId="ADAL" clId="{8C9A45D4-A407-4FA5-BCFB-91091DFC595F}" dt="2023-10-23T01:02:13.597" v="1778"/>
          <ac:picMkLst>
            <pc:docMk/>
            <pc:sldMk cId="2902220017" sldId="260"/>
            <ac:picMk id="28" creationId="{CFEEB1BD-047E-CD83-282E-51D87A760344}"/>
          </ac:picMkLst>
        </pc:picChg>
      </pc:sldChg>
      <pc:sldChg chg="modSp mod">
        <pc:chgData name="Nino Philip Ramones" userId="1068934f-e3b4-4e88-ba23-4cb57230c594" providerId="ADAL" clId="{8C9A45D4-A407-4FA5-BCFB-91091DFC595F}" dt="2023-10-23T02:36:36.966" v="2733" actId="1036"/>
        <pc:sldMkLst>
          <pc:docMk/>
          <pc:sldMk cId="4215421811" sldId="261"/>
        </pc:sldMkLst>
        <pc:spChg chg="mod">
          <ac:chgData name="Nino Philip Ramones" userId="1068934f-e3b4-4e88-ba23-4cb57230c594" providerId="ADAL" clId="{8C9A45D4-A407-4FA5-BCFB-91091DFC595F}" dt="2023-10-23T01:36:25.945" v="1895" actId="1037"/>
          <ac:spMkLst>
            <pc:docMk/>
            <pc:sldMk cId="4215421811" sldId="261"/>
            <ac:spMk id="5" creationId="{BC141F5B-906B-6265-DA38-F7E04A6C72A8}"/>
          </ac:spMkLst>
        </pc:spChg>
        <pc:spChg chg="mod">
          <ac:chgData name="Nino Philip Ramones" userId="1068934f-e3b4-4e88-ba23-4cb57230c594" providerId="ADAL" clId="{8C9A45D4-A407-4FA5-BCFB-91091DFC595F}" dt="2023-10-23T00:36:57.487" v="600" actId="20577"/>
          <ac:spMkLst>
            <pc:docMk/>
            <pc:sldMk cId="4215421811" sldId="261"/>
            <ac:spMk id="6" creationId="{1C139C71-43D8-DA15-F46A-8598CDF1F78A}"/>
          </ac:spMkLst>
        </pc:spChg>
        <pc:spChg chg="mod">
          <ac:chgData name="Nino Philip Ramones" userId="1068934f-e3b4-4e88-ba23-4cb57230c594" providerId="ADAL" clId="{8C9A45D4-A407-4FA5-BCFB-91091DFC595F}" dt="2023-10-23T00:39:18.630" v="737" actId="2711"/>
          <ac:spMkLst>
            <pc:docMk/>
            <pc:sldMk cId="4215421811" sldId="261"/>
            <ac:spMk id="7" creationId="{CB143D5A-4C51-CC45-02B5-43383CAA5C50}"/>
          </ac:spMkLst>
        </pc:spChg>
        <pc:spChg chg="mod">
          <ac:chgData name="Nino Philip Ramones" userId="1068934f-e3b4-4e88-ba23-4cb57230c594" providerId="ADAL" clId="{8C9A45D4-A407-4FA5-BCFB-91091DFC595F}" dt="2023-10-23T00:40:18.625" v="946" actId="20577"/>
          <ac:spMkLst>
            <pc:docMk/>
            <pc:sldMk cId="4215421811" sldId="261"/>
            <ac:spMk id="10" creationId="{AA624370-42F0-82DE-228F-BC78C798D723}"/>
          </ac:spMkLst>
        </pc:spChg>
        <pc:grpChg chg="mod">
          <ac:chgData name="Nino Philip Ramones" userId="1068934f-e3b4-4e88-ba23-4cb57230c594" providerId="ADAL" clId="{8C9A45D4-A407-4FA5-BCFB-91091DFC595F}" dt="2023-10-23T02:36:36.966" v="2733" actId="1036"/>
          <ac:grpSpMkLst>
            <pc:docMk/>
            <pc:sldMk cId="4215421811" sldId="261"/>
            <ac:grpSpMk id="9" creationId="{86565025-D585-4FE0-F5D0-00D60DC63201}"/>
          </ac:grpSpMkLst>
        </pc:grpChg>
        <pc:grpChg chg="mod">
          <ac:chgData name="Nino Philip Ramones" userId="1068934f-e3b4-4e88-ba23-4cb57230c594" providerId="ADAL" clId="{8C9A45D4-A407-4FA5-BCFB-91091DFC595F}" dt="2023-10-23T00:34:37.989" v="353" actId="1036"/>
          <ac:grpSpMkLst>
            <pc:docMk/>
            <pc:sldMk cId="4215421811" sldId="261"/>
            <ac:grpSpMk id="28" creationId="{1E2DCC1B-E94A-BBE8-ED0F-0C36BBB2851B}"/>
          </ac:grpSpMkLst>
        </pc:grpChg>
      </pc:sldChg>
      <pc:sldChg chg="addSp delSp modSp mod">
        <pc:chgData name="Nino Philip Ramones" userId="1068934f-e3b4-4e88-ba23-4cb57230c594" providerId="ADAL" clId="{8C9A45D4-A407-4FA5-BCFB-91091DFC595F}" dt="2023-10-23T03:42:18.294" v="7158" actId="1036"/>
        <pc:sldMkLst>
          <pc:docMk/>
          <pc:sldMk cId="3042634148" sldId="281"/>
        </pc:sldMkLst>
        <pc:spChg chg="mod">
          <ac:chgData name="Nino Philip Ramones" userId="1068934f-e3b4-4e88-ba23-4cb57230c594" providerId="ADAL" clId="{8C9A45D4-A407-4FA5-BCFB-91091DFC595F}" dt="2023-10-23T01:36:50.677" v="1902"/>
          <ac:spMkLst>
            <pc:docMk/>
            <pc:sldMk cId="3042634148" sldId="281"/>
            <ac:spMk id="4" creationId="{F553CEDA-3476-9116-5136-E2139978E0B7}"/>
          </ac:spMkLst>
        </pc:spChg>
        <pc:spChg chg="mod">
          <ac:chgData name="Nino Philip Ramones" userId="1068934f-e3b4-4e88-ba23-4cb57230c594" providerId="ADAL" clId="{8C9A45D4-A407-4FA5-BCFB-91091DFC595F}" dt="2023-10-23T01:36:50.677" v="1902"/>
          <ac:spMkLst>
            <pc:docMk/>
            <pc:sldMk cId="3042634148" sldId="281"/>
            <ac:spMk id="5" creationId="{CAF32F11-C1A8-EA01-1F69-EA200821C895}"/>
          </ac:spMkLst>
        </pc:spChg>
        <pc:spChg chg="mod">
          <ac:chgData name="Nino Philip Ramones" userId="1068934f-e3b4-4e88-ba23-4cb57230c594" providerId="ADAL" clId="{8C9A45D4-A407-4FA5-BCFB-91091DFC595F}" dt="2023-10-23T03:42:08.447" v="7144" actId="2711"/>
          <ac:spMkLst>
            <pc:docMk/>
            <pc:sldMk cId="3042634148" sldId="281"/>
            <ac:spMk id="6" creationId="{1C139C71-43D8-DA15-F46A-8598CDF1F78A}"/>
          </ac:spMkLst>
        </pc:spChg>
        <pc:spChg chg="mod">
          <ac:chgData name="Nino Philip Ramones" userId="1068934f-e3b4-4e88-ba23-4cb57230c594" providerId="ADAL" clId="{8C9A45D4-A407-4FA5-BCFB-91091DFC595F}" dt="2023-10-23T03:42:18.294" v="7158" actId="1036"/>
          <ac:spMkLst>
            <pc:docMk/>
            <pc:sldMk cId="3042634148" sldId="281"/>
            <ac:spMk id="9" creationId="{A4C4677F-45AE-36EE-ABCE-397302091C1F}"/>
          </ac:spMkLst>
        </pc:spChg>
        <pc:spChg chg="mod">
          <ac:chgData name="Nino Philip Ramones" userId="1068934f-e3b4-4e88-ba23-4cb57230c594" providerId="ADAL" clId="{8C9A45D4-A407-4FA5-BCFB-91091DFC595F}" dt="2023-10-23T03:42:18.294" v="7158" actId="1036"/>
          <ac:spMkLst>
            <pc:docMk/>
            <pc:sldMk cId="3042634148" sldId="281"/>
            <ac:spMk id="15" creationId="{3DE590E7-D5BC-0018-437A-AE6E15E396B6}"/>
          </ac:spMkLst>
        </pc:spChg>
        <pc:grpChg chg="add mod">
          <ac:chgData name="Nino Philip Ramones" userId="1068934f-e3b4-4e88-ba23-4cb57230c594" providerId="ADAL" clId="{8C9A45D4-A407-4FA5-BCFB-91091DFC595F}" dt="2023-10-23T01:36:50.677" v="1902"/>
          <ac:grpSpMkLst>
            <pc:docMk/>
            <pc:sldMk cId="3042634148" sldId="281"/>
            <ac:grpSpMk id="2" creationId="{FF7B7E4F-9533-4FC6-6B76-9524D489F3B4}"/>
          </ac:grpSpMkLst>
        </pc:grpChg>
        <pc:grpChg chg="del">
          <ac:chgData name="Nino Philip Ramones" userId="1068934f-e3b4-4e88-ba23-4cb57230c594" providerId="ADAL" clId="{8C9A45D4-A407-4FA5-BCFB-91091DFC595F}" dt="2023-10-23T01:36:50.284" v="1901" actId="478"/>
          <ac:grpSpMkLst>
            <pc:docMk/>
            <pc:sldMk cId="3042634148" sldId="281"/>
            <ac:grpSpMk id="23" creationId="{C2FD1C71-050D-4B9C-F498-D232B6DF8EE2}"/>
          </ac:grpSpMkLst>
        </pc:grpChg>
        <pc:cxnChg chg="mod">
          <ac:chgData name="Nino Philip Ramones" userId="1068934f-e3b4-4e88-ba23-4cb57230c594" providerId="ADAL" clId="{8C9A45D4-A407-4FA5-BCFB-91091DFC595F}" dt="2023-10-23T01:36:50.677" v="1902"/>
          <ac:cxnSpMkLst>
            <pc:docMk/>
            <pc:sldMk cId="3042634148" sldId="281"/>
            <ac:cxnSpMk id="3" creationId="{90D18F03-9831-B397-93ED-5CD750D79B08}"/>
          </ac:cxnSpMkLst>
        </pc:cxnChg>
      </pc:sldChg>
      <pc:sldChg chg="addSp delSp modSp mod">
        <pc:chgData name="Nino Philip Ramones" userId="1068934f-e3b4-4e88-ba23-4cb57230c594" providerId="ADAL" clId="{8C9A45D4-A407-4FA5-BCFB-91091DFC595F}" dt="2023-10-23T02:37:10.832" v="2737" actId="20577"/>
        <pc:sldMkLst>
          <pc:docMk/>
          <pc:sldMk cId="2474797160" sldId="288"/>
        </pc:sldMkLst>
        <pc:spChg chg="mod">
          <ac:chgData name="Nino Philip Ramones" userId="1068934f-e3b4-4e88-ba23-4cb57230c594" providerId="ADAL" clId="{8C9A45D4-A407-4FA5-BCFB-91091DFC595F}" dt="2023-10-23T02:37:10.832" v="2737" actId="20577"/>
          <ac:spMkLst>
            <pc:docMk/>
            <pc:sldMk cId="2474797160" sldId="288"/>
            <ac:spMk id="6" creationId="{1C139C71-43D8-DA15-F46A-8598CDF1F78A}"/>
          </ac:spMkLst>
        </pc:spChg>
        <pc:spChg chg="mod">
          <ac:chgData name="Nino Philip Ramones" userId="1068934f-e3b4-4e88-ba23-4cb57230c594" providerId="ADAL" clId="{8C9A45D4-A407-4FA5-BCFB-91091DFC595F}" dt="2023-10-23T00:53:24.308" v="1761" actId="1036"/>
          <ac:spMkLst>
            <pc:docMk/>
            <pc:sldMk cId="2474797160" sldId="288"/>
            <ac:spMk id="12" creationId="{A03D9DDB-0911-CCC6-289E-FE03CE9C7E57}"/>
          </ac:spMkLst>
        </pc:spChg>
        <pc:spChg chg="mod">
          <ac:chgData name="Nino Philip Ramones" userId="1068934f-e3b4-4e88-ba23-4cb57230c594" providerId="ADAL" clId="{8C9A45D4-A407-4FA5-BCFB-91091DFC595F}" dt="2023-10-23T01:36:34.422" v="1897"/>
          <ac:spMkLst>
            <pc:docMk/>
            <pc:sldMk cId="2474797160" sldId="288"/>
            <ac:spMk id="19" creationId="{B0451A95-6CCA-20D9-CC1E-7C8C9FE142F8}"/>
          </ac:spMkLst>
        </pc:spChg>
        <pc:spChg chg="mod">
          <ac:chgData name="Nino Philip Ramones" userId="1068934f-e3b4-4e88-ba23-4cb57230c594" providerId="ADAL" clId="{8C9A45D4-A407-4FA5-BCFB-91091DFC595F}" dt="2023-10-23T01:36:34.422" v="1897"/>
          <ac:spMkLst>
            <pc:docMk/>
            <pc:sldMk cId="2474797160" sldId="288"/>
            <ac:spMk id="20" creationId="{09DA0368-EDFC-C483-E89E-BCB65309421A}"/>
          </ac:spMkLst>
        </pc:spChg>
        <pc:grpChg chg="del">
          <ac:chgData name="Nino Philip Ramones" userId="1068934f-e3b4-4e88-ba23-4cb57230c594" providerId="ADAL" clId="{8C9A45D4-A407-4FA5-BCFB-91091DFC595F}" dt="2023-10-23T01:36:33.948" v="1896" actId="478"/>
          <ac:grpSpMkLst>
            <pc:docMk/>
            <pc:sldMk cId="2474797160" sldId="288"/>
            <ac:grpSpMk id="4" creationId="{82BF88B1-B26A-1027-A8AF-12372CE8F625}"/>
          </ac:grpSpMkLst>
        </pc:grpChg>
        <pc:grpChg chg="add mod">
          <ac:chgData name="Nino Philip Ramones" userId="1068934f-e3b4-4e88-ba23-4cb57230c594" providerId="ADAL" clId="{8C9A45D4-A407-4FA5-BCFB-91091DFC595F}" dt="2023-10-23T01:36:34.422" v="1897"/>
          <ac:grpSpMkLst>
            <pc:docMk/>
            <pc:sldMk cId="2474797160" sldId="288"/>
            <ac:grpSpMk id="17" creationId="{EA614BC4-8C7E-5603-042D-38BB60998B02}"/>
          </ac:grpSpMkLst>
        </pc:grpChg>
        <pc:picChg chg="add mod">
          <ac:chgData name="Nino Philip Ramones" userId="1068934f-e3b4-4e88-ba23-4cb57230c594" providerId="ADAL" clId="{8C9A45D4-A407-4FA5-BCFB-91091DFC595F}" dt="2023-10-23T00:53:30.997" v="1771" actId="1035"/>
          <ac:picMkLst>
            <pc:docMk/>
            <pc:sldMk cId="2474797160" sldId="288"/>
            <ac:picMk id="13" creationId="{2C0152CD-8B13-EFBF-A412-DA02495958EE}"/>
          </ac:picMkLst>
        </pc:picChg>
        <pc:picChg chg="del">
          <ac:chgData name="Nino Philip Ramones" userId="1068934f-e3b4-4e88-ba23-4cb57230c594" providerId="ADAL" clId="{8C9A45D4-A407-4FA5-BCFB-91091DFC595F}" dt="2023-10-23T00:45:15.605" v="947" actId="478"/>
          <ac:picMkLst>
            <pc:docMk/>
            <pc:sldMk cId="2474797160" sldId="288"/>
            <ac:picMk id="16" creationId="{26E8A4BB-BE62-AA58-AE4E-3312D098D762}"/>
          </ac:picMkLst>
        </pc:picChg>
        <pc:cxnChg chg="mod">
          <ac:chgData name="Nino Philip Ramones" userId="1068934f-e3b4-4e88-ba23-4cb57230c594" providerId="ADAL" clId="{8C9A45D4-A407-4FA5-BCFB-91091DFC595F}" dt="2023-10-23T01:36:34.422" v="1897"/>
          <ac:cxnSpMkLst>
            <pc:docMk/>
            <pc:sldMk cId="2474797160" sldId="288"/>
            <ac:cxnSpMk id="18" creationId="{4EAD499E-6FEC-1086-B0DD-2840661367C7}"/>
          </ac:cxnSpMkLst>
        </pc:cxnChg>
      </pc:sldChg>
      <pc:sldChg chg="del mod modShow">
        <pc:chgData name="Nino Philip Ramones" userId="1068934f-e3b4-4e88-ba23-4cb57230c594" providerId="ADAL" clId="{8C9A45D4-A407-4FA5-BCFB-91091DFC595F}" dt="2023-10-23T02:36:10.581" v="2723" actId="47"/>
        <pc:sldMkLst>
          <pc:docMk/>
          <pc:sldMk cId="3223974822" sldId="310"/>
        </pc:sldMkLst>
      </pc:sldChg>
      <pc:sldChg chg="del">
        <pc:chgData name="Nino Philip Ramones" userId="1068934f-e3b4-4e88-ba23-4cb57230c594" providerId="ADAL" clId="{8C9A45D4-A407-4FA5-BCFB-91091DFC595F}" dt="2023-10-23T01:36:47.172" v="1900" actId="47"/>
        <pc:sldMkLst>
          <pc:docMk/>
          <pc:sldMk cId="61007472" sldId="311"/>
        </pc:sldMkLst>
      </pc:sldChg>
      <pc:sldChg chg="addSp delSp modSp mod">
        <pc:chgData name="Nino Philip Ramones" userId="1068934f-e3b4-4e88-ba23-4cb57230c594" providerId="ADAL" clId="{8C9A45D4-A407-4FA5-BCFB-91091DFC595F}" dt="2023-10-23T02:39:58.653" v="2844" actId="20577"/>
        <pc:sldMkLst>
          <pc:docMk/>
          <pc:sldMk cId="274658128" sldId="312"/>
        </pc:sldMkLst>
        <pc:spChg chg="mod">
          <ac:chgData name="Nino Philip Ramones" userId="1068934f-e3b4-4e88-ba23-4cb57230c594" providerId="ADAL" clId="{8C9A45D4-A407-4FA5-BCFB-91091DFC595F}" dt="2023-10-23T01:09:32.992" v="1799" actId="14100"/>
          <ac:spMkLst>
            <pc:docMk/>
            <pc:sldMk cId="274658128" sldId="312"/>
            <ac:spMk id="2" creationId="{05373617-D585-BAF0-0B5B-D2CF324A4D6B}"/>
          </ac:spMkLst>
        </pc:spChg>
        <pc:spChg chg="del">
          <ac:chgData name="Nino Philip Ramones" userId="1068934f-e3b4-4e88-ba23-4cb57230c594" providerId="ADAL" clId="{8C9A45D4-A407-4FA5-BCFB-91091DFC595F}" dt="2023-10-23T00:57:35.395" v="1776" actId="478"/>
          <ac:spMkLst>
            <pc:docMk/>
            <pc:sldMk cId="274658128" sldId="312"/>
            <ac:spMk id="17" creationId="{0D8BDA44-0458-271C-44BF-3D68DB5A3AB2}"/>
          </ac:spMkLst>
        </pc:spChg>
        <pc:spChg chg="add mod ord">
          <ac:chgData name="Nino Philip Ramones" userId="1068934f-e3b4-4e88-ba23-4cb57230c594" providerId="ADAL" clId="{8C9A45D4-A407-4FA5-BCFB-91091DFC595F}" dt="2023-10-23T01:57:39.579" v="2678" actId="164"/>
          <ac:spMkLst>
            <pc:docMk/>
            <pc:sldMk cId="274658128" sldId="312"/>
            <ac:spMk id="52" creationId="{09D05BEB-F362-E74C-C6DE-C28779C04E68}"/>
          </ac:spMkLst>
        </pc:spChg>
        <pc:spChg chg="mod">
          <ac:chgData name="Nino Philip Ramones" userId="1068934f-e3b4-4e88-ba23-4cb57230c594" providerId="ADAL" clId="{8C9A45D4-A407-4FA5-BCFB-91091DFC595F}" dt="2023-10-23T01:36:37.835" v="1899"/>
          <ac:spMkLst>
            <pc:docMk/>
            <pc:sldMk cId="274658128" sldId="312"/>
            <ac:spMk id="55" creationId="{68699320-ABFC-CBD6-3156-5D409F167B5D}"/>
          </ac:spMkLst>
        </pc:spChg>
        <pc:spChg chg="mod">
          <ac:chgData name="Nino Philip Ramones" userId="1068934f-e3b4-4e88-ba23-4cb57230c594" providerId="ADAL" clId="{8C9A45D4-A407-4FA5-BCFB-91091DFC595F}" dt="2023-10-23T01:36:37.835" v="1899"/>
          <ac:spMkLst>
            <pc:docMk/>
            <pc:sldMk cId="274658128" sldId="312"/>
            <ac:spMk id="56" creationId="{367BA7B1-9A97-9248-B741-FA5FD947414B}"/>
          </ac:spMkLst>
        </pc:spChg>
        <pc:spChg chg="add mod">
          <ac:chgData name="Nino Philip Ramones" userId="1068934f-e3b4-4e88-ba23-4cb57230c594" providerId="ADAL" clId="{8C9A45D4-A407-4FA5-BCFB-91091DFC595F}" dt="2023-10-23T01:57:39.579" v="2678" actId="164"/>
          <ac:spMkLst>
            <pc:docMk/>
            <pc:sldMk cId="274658128" sldId="312"/>
            <ac:spMk id="57" creationId="{8A52FE67-F72A-D0F5-531B-DF42654CD2FA}"/>
          </ac:spMkLst>
        </pc:spChg>
        <pc:spChg chg="add mod">
          <ac:chgData name="Nino Philip Ramones" userId="1068934f-e3b4-4e88-ba23-4cb57230c594" providerId="ADAL" clId="{8C9A45D4-A407-4FA5-BCFB-91091DFC595F}" dt="2023-10-23T01:57:39.579" v="2678" actId="164"/>
          <ac:spMkLst>
            <pc:docMk/>
            <pc:sldMk cId="274658128" sldId="312"/>
            <ac:spMk id="58" creationId="{78161870-F717-DE78-47A6-394BBE9AAA40}"/>
          </ac:spMkLst>
        </pc:spChg>
        <pc:spChg chg="add mod">
          <ac:chgData name="Nino Philip Ramones" userId="1068934f-e3b4-4e88-ba23-4cb57230c594" providerId="ADAL" clId="{8C9A45D4-A407-4FA5-BCFB-91091DFC595F}" dt="2023-10-23T01:57:39.579" v="2678" actId="164"/>
          <ac:spMkLst>
            <pc:docMk/>
            <pc:sldMk cId="274658128" sldId="312"/>
            <ac:spMk id="59" creationId="{8B7CC5AD-F66A-692F-B816-0CBBC8857834}"/>
          </ac:spMkLst>
        </pc:spChg>
        <pc:spChg chg="add del mod ord">
          <ac:chgData name="Nino Philip Ramones" userId="1068934f-e3b4-4e88-ba23-4cb57230c594" providerId="ADAL" clId="{8C9A45D4-A407-4FA5-BCFB-91091DFC595F}" dt="2023-10-23T02:39:20.332" v="2787" actId="1076"/>
          <ac:spMkLst>
            <pc:docMk/>
            <pc:sldMk cId="274658128" sldId="312"/>
            <ac:spMk id="60" creationId="{B08B93C1-B4C3-1AA4-D62C-3014DF52B946}"/>
          </ac:spMkLst>
        </pc:spChg>
        <pc:spChg chg="add mod">
          <ac:chgData name="Nino Philip Ramones" userId="1068934f-e3b4-4e88-ba23-4cb57230c594" providerId="ADAL" clId="{8C9A45D4-A407-4FA5-BCFB-91091DFC595F}" dt="2023-10-23T01:57:39.579" v="2678" actId="164"/>
          <ac:spMkLst>
            <pc:docMk/>
            <pc:sldMk cId="274658128" sldId="312"/>
            <ac:spMk id="61" creationId="{6993D3DE-1410-D79F-C0DC-36C65EEC01AB}"/>
          </ac:spMkLst>
        </pc:spChg>
        <pc:spChg chg="add mod">
          <ac:chgData name="Nino Philip Ramones" userId="1068934f-e3b4-4e88-ba23-4cb57230c594" providerId="ADAL" clId="{8C9A45D4-A407-4FA5-BCFB-91091DFC595F}" dt="2023-10-23T01:57:39.579" v="2678" actId="164"/>
          <ac:spMkLst>
            <pc:docMk/>
            <pc:sldMk cId="274658128" sldId="312"/>
            <ac:spMk id="62" creationId="{6C2948F7-1176-6A2C-7840-95AACD4A2A89}"/>
          </ac:spMkLst>
        </pc:spChg>
        <pc:spChg chg="add mod">
          <ac:chgData name="Nino Philip Ramones" userId="1068934f-e3b4-4e88-ba23-4cb57230c594" providerId="ADAL" clId="{8C9A45D4-A407-4FA5-BCFB-91091DFC595F}" dt="2023-10-23T02:39:58.653" v="2844" actId="20577"/>
          <ac:spMkLst>
            <pc:docMk/>
            <pc:sldMk cId="274658128" sldId="312"/>
            <ac:spMk id="63" creationId="{A2B7DF04-5D85-CC12-BEAD-B6193564DA11}"/>
          </ac:spMkLst>
        </pc:spChg>
        <pc:spChg chg="add mod">
          <ac:chgData name="Nino Philip Ramones" userId="1068934f-e3b4-4e88-ba23-4cb57230c594" providerId="ADAL" clId="{8C9A45D4-A407-4FA5-BCFB-91091DFC595F}" dt="2023-10-23T02:39:37.419" v="2798" actId="20577"/>
          <ac:spMkLst>
            <pc:docMk/>
            <pc:sldMk cId="274658128" sldId="312"/>
            <ac:spMk id="67" creationId="{01070B31-98F1-B1AC-ACA9-C5AF8D42E8F7}"/>
          </ac:spMkLst>
        </pc:spChg>
        <pc:grpChg chg="del mod">
          <ac:chgData name="Nino Philip Ramones" userId="1068934f-e3b4-4e88-ba23-4cb57230c594" providerId="ADAL" clId="{8C9A45D4-A407-4FA5-BCFB-91091DFC595F}" dt="2023-10-23T01:36:37.473" v="1898" actId="478"/>
          <ac:grpSpMkLst>
            <pc:docMk/>
            <pc:sldMk cId="274658128" sldId="312"/>
            <ac:grpSpMk id="4" creationId="{82BF88B1-B26A-1027-A8AF-12372CE8F625}"/>
          </ac:grpSpMkLst>
        </pc:grpChg>
        <pc:grpChg chg="del">
          <ac:chgData name="Nino Philip Ramones" userId="1068934f-e3b4-4e88-ba23-4cb57230c594" providerId="ADAL" clId="{8C9A45D4-A407-4FA5-BCFB-91091DFC595F}" dt="2023-10-23T00:57:35.395" v="1776" actId="478"/>
          <ac:grpSpMkLst>
            <pc:docMk/>
            <pc:sldMk cId="274658128" sldId="312"/>
            <ac:grpSpMk id="30" creationId="{60D3D15F-84DA-7DD4-6CD0-D407E7E9FA39}"/>
          </ac:grpSpMkLst>
        </pc:grpChg>
        <pc:grpChg chg="del">
          <ac:chgData name="Nino Philip Ramones" userId="1068934f-e3b4-4e88-ba23-4cb57230c594" providerId="ADAL" clId="{8C9A45D4-A407-4FA5-BCFB-91091DFC595F}" dt="2023-10-23T00:57:35.395" v="1776" actId="478"/>
          <ac:grpSpMkLst>
            <pc:docMk/>
            <pc:sldMk cId="274658128" sldId="312"/>
            <ac:grpSpMk id="33" creationId="{F1AEFB71-EF62-D4B6-7C26-3ED50F43E47A}"/>
          </ac:grpSpMkLst>
        </pc:grpChg>
        <pc:grpChg chg="del">
          <ac:chgData name="Nino Philip Ramones" userId="1068934f-e3b4-4e88-ba23-4cb57230c594" providerId="ADAL" clId="{8C9A45D4-A407-4FA5-BCFB-91091DFC595F}" dt="2023-10-23T00:57:36.998" v="1777" actId="478"/>
          <ac:grpSpMkLst>
            <pc:docMk/>
            <pc:sldMk cId="274658128" sldId="312"/>
            <ac:grpSpMk id="34" creationId="{37D0D9D7-BA72-AEDA-F1A7-73CDE6A380D7}"/>
          </ac:grpSpMkLst>
        </pc:grpChg>
        <pc:grpChg chg="add mod">
          <ac:chgData name="Nino Philip Ramones" userId="1068934f-e3b4-4e88-ba23-4cb57230c594" providerId="ADAL" clId="{8C9A45D4-A407-4FA5-BCFB-91091DFC595F}" dt="2023-10-23T01:57:39.579" v="2678" actId="164"/>
          <ac:grpSpMkLst>
            <pc:docMk/>
            <pc:sldMk cId="274658128" sldId="312"/>
            <ac:grpSpMk id="51" creationId="{6BF248D1-F009-8FF4-CB5C-BBD70CBB88EF}"/>
          </ac:grpSpMkLst>
        </pc:grpChg>
        <pc:grpChg chg="add mod">
          <ac:chgData name="Nino Philip Ramones" userId="1068934f-e3b4-4e88-ba23-4cb57230c594" providerId="ADAL" clId="{8C9A45D4-A407-4FA5-BCFB-91091DFC595F}" dt="2023-10-23T01:36:37.835" v="1899"/>
          <ac:grpSpMkLst>
            <pc:docMk/>
            <pc:sldMk cId="274658128" sldId="312"/>
            <ac:grpSpMk id="53" creationId="{E56B8C12-C0D3-E7F5-B655-4C946276CF3A}"/>
          </ac:grpSpMkLst>
        </pc:grpChg>
        <pc:grpChg chg="add mod">
          <ac:chgData name="Nino Philip Ramones" userId="1068934f-e3b4-4e88-ba23-4cb57230c594" providerId="ADAL" clId="{8C9A45D4-A407-4FA5-BCFB-91091DFC595F}" dt="2023-10-23T01:57:45.390" v="2682" actId="1035"/>
          <ac:grpSpMkLst>
            <pc:docMk/>
            <pc:sldMk cId="274658128" sldId="312"/>
            <ac:grpSpMk id="64" creationId="{25373626-6DD2-C090-380C-3CA2B8CE0B7F}"/>
          </ac:grpSpMkLst>
        </pc:grpChg>
        <pc:picChg chg="del">
          <ac:chgData name="Nino Philip Ramones" userId="1068934f-e3b4-4e88-ba23-4cb57230c594" providerId="ADAL" clId="{8C9A45D4-A407-4FA5-BCFB-91091DFC595F}" dt="2023-10-23T00:57:35.395" v="1776" actId="478"/>
          <ac:picMkLst>
            <pc:docMk/>
            <pc:sldMk cId="274658128" sldId="312"/>
            <ac:picMk id="6" creationId="{A9DBA3A5-DA13-3ACA-5E93-0A19628DB567}"/>
          </ac:picMkLst>
        </pc:picChg>
        <pc:picChg chg="add mod">
          <ac:chgData name="Nino Philip Ramones" userId="1068934f-e3b4-4e88-ba23-4cb57230c594" providerId="ADAL" clId="{8C9A45D4-A407-4FA5-BCFB-91091DFC595F}" dt="2023-10-23T01:35:07.036" v="1828" actId="164"/>
          <ac:picMkLst>
            <pc:docMk/>
            <pc:sldMk cId="274658128" sldId="312"/>
            <ac:picMk id="8" creationId="{D7CBC43C-89FC-D915-716D-FDDD580CD074}"/>
          </ac:picMkLst>
        </pc:picChg>
        <pc:picChg chg="del">
          <ac:chgData name="Nino Philip Ramones" userId="1068934f-e3b4-4e88-ba23-4cb57230c594" providerId="ADAL" clId="{8C9A45D4-A407-4FA5-BCFB-91091DFC595F}" dt="2023-10-23T00:57:35.395" v="1776" actId="478"/>
          <ac:picMkLst>
            <pc:docMk/>
            <pc:sldMk cId="274658128" sldId="312"/>
            <ac:picMk id="10" creationId="{2BC290FB-8C51-2B3C-DB61-B3C9A6589EE3}"/>
          </ac:picMkLst>
        </pc:picChg>
        <pc:picChg chg="del">
          <ac:chgData name="Nino Philip Ramones" userId="1068934f-e3b4-4e88-ba23-4cb57230c594" providerId="ADAL" clId="{8C9A45D4-A407-4FA5-BCFB-91091DFC595F}" dt="2023-10-23T00:57:35.395" v="1776" actId="478"/>
          <ac:picMkLst>
            <pc:docMk/>
            <pc:sldMk cId="274658128" sldId="312"/>
            <ac:picMk id="16" creationId="{5621B07B-17CF-50EC-834D-B409DA8F397E}"/>
          </ac:picMkLst>
        </pc:picChg>
        <pc:picChg chg="add mod">
          <ac:chgData name="Nino Philip Ramones" userId="1068934f-e3b4-4e88-ba23-4cb57230c594" providerId="ADAL" clId="{8C9A45D4-A407-4FA5-BCFB-91091DFC595F}" dt="2023-10-23T01:35:07.036" v="1828" actId="164"/>
          <ac:picMkLst>
            <pc:docMk/>
            <pc:sldMk cId="274658128" sldId="312"/>
            <ac:picMk id="18" creationId="{E7C793BB-116D-CEA3-9AA2-5E6D180102AE}"/>
          </ac:picMkLst>
        </pc:picChg>
        <pc:picChg chg="del">
          <ac:chgData name="Nino Philip Ramones" userId="1068934f-e3b4-4e88-ba23-4cb57230c594" providerId="ADAL" clId="{8C9A45D4-A407-4FA5-BCFB-91091DFC595F}" dt="2023-10-23T00:57:35.395" v="1776" actId="478"/>
          <ac:picMkLst>
            <pc:docMk/>
            <pc:sldMk cId="274658128" sldId="312"/>
            <ac:picMk id="20" creationId="{CBA404F0-404A-6AE8-6323-F4CFC8A09075}"/>
          </ac:picMkLst>
        </pc:picChg>
        <pc:picChg chg="del">
          <ac:chgData name="Nino Philip Ramones" userId="1068934f-e3b4-4e88-ba23-4cb57230c594" providerId="ADAL" clId="{8C9A45D4-A407-4FA5-BCFB-91091DFC595F}" dt="2023-10-23T00:57:35.395" v="1776" actId="478"/>
          <ac:picMkLst>
            <pc:docMk/>
            <pc:sldMk cId="274658128" sldId="312"/>
            <ac:picMk id="24" creationId="{BFBE2A89-F623-B5CB-594D-17EA6F64CE83}"/>
          </ac:picMkLst>
        </pc:picChg>
        <pc:picChg chg="add mod">
          <ac:chgData name="Nino Philip Ramones" userId="1068934f-e3b4-4e88-ba23-4cb57230c594" providerId="ADAL" clId="{8C9A45D4-A407-4FA5-BCFB-91091DFC595F}" dt="2023-10-23T01:35:07.036" v="1828" actId="164"/>
          <ac:picMkLst>
            <pc:docMk/>
            <pc:sldMk cId="274658128" sldId="312"/>
            <ac:picMk id="26" creationId="{CF84D96B-1539-B1C3-D466-08F0CB09299A}"/>
          </ac:picMkLst>
        </pc:picChg>
        <pc:picChg chg="del">
          <ac:chgData name="Nino Philip Ramones" userId="1068934f-e3b4-4e88-ba23-4cb57230c594" providerId="ADAL" clId="{8C9A45D4-A407-4FA5-BCFB-91091DFC595F}" dt="2023-10-23T00:57:35.395" v="1776" actId="478"/>
          <ac:picMkLst>
            <pc:docMk/>
            <pc:sldMk cId="274658128" sldId="312"/>
            <ac:picMk id="28" creationId="{B9E0AFC9-C054-5562-F2EC-8152C6DEE238}"/>
          </ac:picMkLst>
        </pc:picChg>
        <pc:picChg chg="del">
          <ac:chgData name="Nino Philip Ramones" userId="1068934f-e3b4-4e88-ba23-4cb57230c594" providerId="ADAL" clId="{8C9A45D4-A407-4FA5-BCFB-91091DFC595F}" dt="2023-10-23T00:57:35.395" v="1776" actId="478"/>
          <ac:picMkLst>
            <pc:docMk/>
            <pc:sldMk cId="274658128" sldId="312"/>
            <ac:picMk id="42" creationId="{F1A17369-962F-4EAC-C87A-A7716AE3C602}"/>
          </ac:picMkLst>
        </pc:picChg>
        <pc:picChg chg="add mod">
          <ac:chgData name="Nino Philip Ramones" userId="1068934f-e3b4-4e88-ba23-4cb57230c594" providerId="ADAL" clId="{8C9A45D4-A407-4FA5-BCFB-91091DFC595F}" dt="2023-10-23T01:35:07.036" v="1828" actId="164"/>
          <ac:picMkLst>
            <pc:docMk/>
            <pc:sldMk cId="274658128" sldId="312"/>
            <ac:picMk id="43" creationId="{DF8D4ED9-0F73-ECC0-8D28-AF5A18C82091}"/>
          </ac:picMkLst>
        </pc:picChg>
        <pc:picChg chg="del">
          <ac:chgData name="Nino Philip Ramones" userId="1068934f-e3b4-4e88-ba23-4cb57230c594" providerId="ADAL" clId="{8C9A45D4-A407-4FA5-BCFB-91091DFC595F}" dt="2023-10-23T00:57:35.395" v="1776" actId="478"/>
          <ac:picMkLst>
            <pc:docMk/>
            <pc:sldMk cId="274658128" sldId="312"/>
            <ac:picMk id="44" creationId="{162624ED-9E3C-2F46-FCFB-A95465EFAF3D}"/>
          </ac:picMkLst>
        </pc:picChg>
        <pc:picChg chg="del">
          <ac:chgData name="Nino Philip Ramones" userId="1068934f-e3b4-4e88-ba23-4cb57230c594" providerId="ADAL" clId="{8C9A45D4-A407-4FA5-BCFB-91091DFC595F}" dt="2023-10-23T00:57:35.395" v="1776" actId="478"/>
          <ac:picMkLst>
            <pc:docMk/>
            <pc:sldMk cId="274658128" sldId="312"/>
            <ac:picMk id="46" creationId="{DE9E4C80-0BFF-EF9D-92C1-08EB4705556E}"/>
          </ac:picMkLst>
        </pc:picChg>
        <pc:picChg chg="add mod">
          <ac:chgData name="Nino Philip Ramones" userId="1068934f-e3b4-4e88-ba23-4cb57230c594" providerId="ADAL" clId="{8C9A45D4-A407-4FA5-BCFB-91091DFC595F}" dt="2023-10-23T01:35:07.036" v="1828" actId="164"/>
          <ac:picMkLst>
            <pc:docMk/>
            <pc:sldMk cId="274658128" sldId="312"/>
            <ac:picMk id="47" creationId="{2C418BFF-93F4-C6BB-BD21-EFF99A604633}"/>
          </ac:picMkLst>
        </pc:picChg>
        <pc:picChg chg="del">
          <ac:chgData name="Nino Philip Ramones" userId="1068934f-e3b4-4e88-ba23-4cb57230c594" providerId="ADAL" clId="{8C9A45D4-A407-4FA5-BCFB-91091DFC595F}" dt="2023-10-23T00:57:35.395" v="1776" actId="478"/>
          <ac:picMkLst>
            <pc:docMk/>
            <pc:sldMk cId="274658128" sldId="312"/>
            <ac:picMk id="48" creationId="{8E9BC7B1-6928-9E80-8ED4-A056E85E5396}"/>
          </ac:picMkLst>
        </pc:picChg>
        <pc:picChg chg="add mod">
          <ac:chgData name="Nino Philip Ramones" userId="1068934f-e3b4-4e88-ba23-4cb57230c594" providerId="ADAL" clId="{8C9A45D4-A407-4FA5-BCFB-91091DFC595F}" dt="2023-10-23T01:35:07.036" v="1828" actId="164"/>
          <ac:picMkLst>
            <pc:docMk/>
            <pc:sldMk cId="274658128" sldId="312"/>
            <ac:picMk id="50" creationId="{66EBBDCB-19EE-4FE5-2989-47EF3EEAE4CC}"/>
          </ac:picMkLst>
        </pc:picChg>
        <pc:picChg chg="add mod ord">
          <ac:chgData name="Nino Philip Ramones" userId="1068934f-e3b4-4e88-ba23-4cb57230c594" providerId="ADAL" clId="{8C9A45D4-A407-4FA5-BCFB-91091DFC595F}" dt="2023-10-23T02:38:52.210" v="2782" actId="14100"/>
          <ac:picMkLst>
            <pc:docMk/>
            <pc:sldMk cId="274658128" sldId="312"/>
            <ac:picMk id="66" creationId="{3BF4C799-4BD6-8E8E-ADDA-FE3F74754ACC}"/>
          </ac:picMkLst>
        </pc:picChg>
        <pc:cxnChg chg="mod">
          <ac:chgData name="Nino Philip Ramones" userId="1068934f-e3b4-4e88-ba23-4cb57230c594" providerId="ADAL" clId="{8C9A45D4-A407-4FA5-BCFB-91091DFC595F}" dt="2023-10-23T01:36:37.835" v="1899"/>
          <ac:cxnSpMkLst>
            <pc:docMk/>
            <pc:sldMk cId="274658128" sldId="312"/>
            <ac:cxnSpMk id="54" creationId="{8AE610AF-FDE2-5B1D-5950-1C3DD87FB714}"/>
          </ac:cxnSpMkLst>
        </pc:cxnChg>
      </pc:sldChg>
      <pc:sldChg chg="del">
        <pc:chgData name="Nino Philip Ramones" userId="1068934f-e3b4-4e88-ba23-4cb57230c594" providerId="ADAL" clId="{8C9A45D4-A407-4FA5-BCFB-91091DFC595F}" dt="2023-10-23T01:36:47.172" v="1900" actId="47"/>
        <pc:sldMkLst>
          <pc:docMk/>
          <pc:sldMk cId="724342427" sldId="313"/>
        </pc:sldMkLst>
      </pc:sldChg>
      <pc:sldChg chg="addSp delSp modSp add mod">
        <pc:chgData name="Nino Philip Ramones" userId="1068934f-e3b4-4e88-ba23-4cb57230c594" providerId="ADAL" clId="{8C9A45D4-A407-4FA5-BCFB-91091DFC595F}" dt="2023-10-23T03:36:25.944" v="6464" actId="20577"/>
        <pc:sldMkLst>
          <pc:docMk/>
          <pc:sldMk cId="2851608197" sldId="313"/>
        </pc:sldMkLst>
        <pc:spChg chg="mod">
          <ac:chgData name="Nino Philip Ramones" userId="1068934f-e3b4-4e88-ba23-4cb57230c594" providerId="ADAL" clId="{8C9A45D4-A407-4FA5-BCFB-91091DFC595F}" dt="2023-10-23T02:26:26.167" v="2722" actId="14100"/>
          <ac:spMkLst>
            <pc:docMk/>
            <pc:sldMk cId="2851608197" sldId="313"/>
            <ac:spMk id="2" creationId="{05373617-D585-BAF0-0B5B-D2CF324A4D6B}"/>
          </ac:spMkLst>
        </pc:spChg>
        <pc:spChg chg="add del mod">
          <ac:chgData name="Nino Philip Ramones" userId="1068934f-e3b4-4e88-ba23-4cb57230c594" providerId="ADAL" clId="{8C9A45D4-A407-4FA5-BCFB-91091DFC595F}" dt="2023-10-23T02:44:33.302" v="2913" actId="478"/>
          <ac:spMkLst>
            <pc:docMk/>
            <pc:sldMk cId="2851608197" sldId="313"/>
            <ac:spMk id="3" creationId="{3FEC817F-F7DC-D982-731B-B3166E95213D}"/>
          </ac:spMkLst>
        </pc:spChg>
        <pc:spChg chg="add del">
          <ac:chgData name="Nino Philip Ramones" userId="1068934f-e3b4-4e88-ba23-4cb57230c594" providerId="ADAL" clId="{8C9A45D4-A407-4FA5-BCFB-91091DFC595F}" dt="2023-10-23T02:58:02.012" v="4336" actId="478"/>
          <ac:spMkLst>
            <pc:docMk/>
            <pc:sldMk cId="2851608197" sldId="313"/>
            <ac:spMk id="4" creationId="{1DB4F762-918F-E487-6DD9-DA4615C5C60F}"/>
          </ac:spMkLst>
        </pc:spChg>
        <pc:spChg chg="add del">
          <ac:chgData name="Nino Philip Ramones" userId="1068934f-e3b4-4e88-ba23-4cb57230c594" providerId="ADAL" clId="{8C9A45D4-A407-4FA5-BCFB-91091DFC595F}" dt="2023-10-23T02:58:07.374" v="4338" actId="478"/>
          <ac:spMkLst>
            <pc:docMk/>
            <pc:sldMk cId="2851608197" sldId="313"/>
            <ac:spMk id="5" creationId="{54766664-A0CE-E051-F0E5-7A274390307B}"/>
          </ac:spMkLst>
        </pc:spChg>
        <pc:spChg chg="add mod">
          <ac:chgData name="Nino Philip Ramones" userId="1068934f-e3b4-4e88-ba23-4cb57230c594" providerId="ADAL" clId="{8C9A45D4-A407-4FA5-BCFB-91091DFC595F}" dt="2023-10-23T03:36:25.944" v="6464" actId="20577"/>
          <ac:spMkLst>
            <pc:docMk/>
            <pc:sldMk cId="2851608197" sldId="313"/>
            <ac:spMk id="6" creationId="{AF9BDFDB-0E4B-B143-BE01-6246C20B566B}"/>
          </ac:spMkLst>
        </pc:spChg>
        <pc:spChg chg="add mod">
          <ac:chgData name="Nino Philip Ramones" userId="1068934f-e3b4-4e88-ba23-4cb57230c594" providerId="ADAL" clId="{8C9A45D4-A407-4FA5-BCFB-91091DFC595F}" dt="2023-10-23T03:09:59.836" v="4711" actId="20577"/>
          <ac:spMkLst>
            <pc:docMk/>
            <pc:sldMk cId="2851608197" sldId="313"/>
            <ac:spMk id="7" creationId="{057C5F08-598D-3699-DF00-27152D47454C}"/>
          </ac:spMkLst>
        </pc:spChg>
        <pc:spChg chg="mod">
          <ac:chgData name="Nino Philip Ramones" userId="1068934f-e3b4-4e88-ba23-4cb57230c594" providerId="ADAL" clId="{8C9A45D4-A407-4FA5-BCFB-91091DFC595F}" dt="2023-10-23T03:08:45.015" v="4682" actId="1036"/>
          <ac:spMkLst>
            <pc:docMk/>
            <pc:sldMk cId="2851608197" sldId="313"/>
            <ac:spMk id="63" creationId="{A2B7DF04-5D85-CC12-BEAD-B6193564DA11}"/>
          </ac:spMkLst>
        </pc:spChg>
        <pc:grpChg chg="del">
          <ac:chgData name="Nino Philip Ramones" userId="1068934f-e3b4-4e88-ba23-4cb57230c594" providerId="ADAL" clId="{8C9A45D4-A407-4FA5-BCFB-91091DFC595F}" dt="2023-10-23T02:26:14.683" v="2695" actId="478"/>
          <ac:grpSpMkLst>
            <pc:docMk/>
            <pc:sldMk cId="2851608197" sldId="313"/>
            <ac:grpSpMk id="64" creationId="{25373626-6DD2-C090-380C-3CA2B8CE0B7F}"/>
          </ac:grpSpMkLst>
        </pc:grpChg>
        <pc:picChg chg="add mod">
          <ac:chgData name="Nino Philip Ramones" userId="1068934f-e3b4-4e88-ba23-4cb57230c594" providerId="ADAL" clId="{8C9A45D4-A407-4FA5-BCFB-91091DFC595F}" dt="2023-10-23T03:01:54.742" v="4507" actId="1076"/>
          <ac:picMkLst>
            <pc:docMk/>
            <pc:sldMk cId="2851608197" sldId="313"/>
            <ac:picMk id="1030" creationId="{BC48AC82-603A-E4AA-F86A-BA2EC4B5BF1B}"/>
          </ac:picMkLst>
        </pc:picChg>
        <pc:picChg chg="add mod">
          <ac:chgData name="Nino Philip Ramones" userId="1068934f-e3b4-4e88-ba23-4cb57230c594" providerId="ADAL" clId="{8C9A45D4-A407-4FA5-BCFB-91091DFC595F}" dt="2023-10-23T03:02:46.340" v="4515" actId="1076"/>
          <ac:picMkLst>
            <pc:docMk/>
            <pc:sldMk cId="2851608197" sldId="313"/>
            <ac:picMk id="1032" creationId="{99C9DD5B-C0C3-F46E-4373-0C1AB9CB102B}"/>
          </ac:picMkLst>
        </pc:picChg>
      </pc:sldChg>
      <pc:sldChg chg="addSp delSp modSp add mod">
        <pc:chgData name="Nino Philip Ramones" userId="1068934f-e3b4-4e88-ba23-4cb57230c594" providerId="ADAL" clId="{8C9A45D4-A407-4FA5-BCFB-91091DFC595F}" dt="2023-10-23T03:39:37.031" v="6634" actId="1035"/>
        <pc:sldMkLst>
          <pc:docMk/>
          <pc:sldMk cId="1740752445" sldId="314"/>
        </pc:sldMkLst>
        <pc:spChg chg="add mod">
          <ac:chgData name="Nino Philip Ramones" userId="1068934f-e3b4-4e88-ba23-4cb57230c594" providerId="ADAL" clId="{8C9A45D4-A407-4FA5-BCFB-91091DFC595F}" dt="2023-10-23T03:39:37.031" v="6634" actId="1035"/>
          <ac:spMkLst>
            <pc:docMk/>
            <pc:sldMk cId="1740752445" sldId="314"/>
            <ac:spMk id="3" creationId="{6DB453C4-BD08-97FD-C3CA-B5EF5191F58E}"/>
          </ac:spMkLst>
        </pc:spChg>
        <pc:spChg chg="mod">
          <ac:chgData name="Nino Philip Ramones" userId="1068934f-e3b4-4e88-ba23-4cb57230c594" providerId="ADAL" clId="{8C9A45D4-A407-4FA5-BCFB-91091DFC595F}" dt="2023-10-23T03:39:37.031" v="6634" actId="1035"/>
          <ac:spMkLst>
            <pc:docMk/>
            <pc:sldMk cId="1740752445" sldId="314"/>
            <ac:spMk id="6" creationId="{AF9BDFDB-0E4B-B143-BE01-6246C20B566B}"/>
          </ac:spMkLst>
        </pc:spChg>
        <pc:spChg chg="mod">
          <ac:chgData name="Nino Philip Ramones" userId="1068934f-e3b4-4e88-ba23-4cb57230c594" providerId="ADAL" clId="{8C9A45D4-A407-4FA5-BCFB-91091DFC595F}" dt="2023-10-23T03:21:01.327" v="4730" actId="20577"/>
          <ac:spMkLst>
            <pc:docMk/>
            <pc:sldMk cId="1740752445" sldId="314"/>
            <ac:spMk id="7" creationId="{057C5F08-598D-3699-DF00-27152D47454C}"/>
          </ac:spMkLst>
        </pc:spChg>
        <pc:spChg chg="mod">
          <ac:chgData name="Nino Philip Ramones" userId="1068934f-e3b4-4e88-ba23-4cb57230c594" providerId="ADAL" clId="{8C9A45D4-A407-4FA5-BCFB-91091DFC595F}" dt="2023-10-23T03:34:31.121" v="6354" actId="13926"/>
          <ac:spMkLst>
            <pc:docMk/>
            <pc:sldMk cId="1740752445" sldId="314"/>
            <ac:spMk id="63" creationId="{A2B7DF04-5D85-CC12-BEAD-B6193564DA11}"/>
          </ac:spMkLst>
        </pc:spChg>
        <pc:picChg chg="del">
          <ac:chgData name="Nino Philip Ramones" userId="1068934f-e3b4-4e88-ba23-4cb57230c594" providerId="ADAL" clId="{8C9A45D4-A407-4FA5-BCFB-91091DFC595F}" dt="2023-10-23T03:35:01.760" v="6355" actId="478"/>
          <ac:picMkLst>
            <pc:docMk/>
            <pc:sldMk cId="1740752445" sldId="314"/>
            <ac:picMk id="1030" creationId="{BC48AC82-603A-E4AA-F86A-BA2EC4B5BF1B}"/>
          </ac:picMkLst>
        </pc:picChg>
        <pc:picChg chg="del">
          <ac:chgData name="Nino Philip Ramones" userId="1068934f-e3b4-4e88-ba23-4cb57230c594" providerId="ADAL" clId="{8C9A45D4-A407-4FA5-BCFB-91091DFC595F}" dt="2023-10-23T03:35:01.760" v="6355" actId="478"/>
          <ac:picMkLst>
            <pc:docMk/>
            <pc:sldMk cId="1740752445" sldId="314"/>
            <ac:picMk id="1032" creationId="{99C9DD5B-C0C3-F46E-4373-0C1AB9CB102B}"/>
          </ac:picMkLst>
        </pc:picChg>
        <pc:picChg chg="add mod">
          <ac:chgData name="Nino Philip Ramones" userId="1068934f-e3b4-4e88-ba23-4cb57230c594" providerId="ADAL" clId="{8C9A45D4-A407-4FA5-BCFB-91091DFC595F}" dt="2023-10-23T03:39:37.031" v="6634" actId="1035"/>
          <ac:picMkLst>
            <pc:docMk/>
            <pc:sldMk cId="1740752445" sldId="314"/>
            <ac:picMk id="2050" creationId="{F6BF9015-6486-CD6D-36CC-8CAE0C6200AB}"/>
          </ac:picMkLst>
        </pc:picChg>
        <pc:picChg chg="add mod">
          <ac:chgData name="Nino Philip Ramones" userId="1068934f-e3b4-4e88-ba23-4cb57230c594" providerId="ADAL" clId="{8C9A45D4-A407-4FA5-BCFB-91091DFC595F}" dt="2023-10-23T03:39:37.031" v="6634" actId="1035"/>
          <ac:picMkLst>
            <pc:docMk/>
            <pc:sldMk cId="1740752445" sldId="314"/>
            <ac:picMk id="2052" creationId="{F827C9BD-426D-AC70-9145-B0B33E19BE80}"/>
          </ac:picMkLst>
        </pc:picChg>
      </pc:sldChg>
      <pc:sldChg chg="del">
        <pc:chgData name="Nino Philip Ramones" userId="1068934f-e3b4-4e88-ba23-4cb57230c594" providerId="ADAL" clId="{8C9A45D4-A407-4FA5-BCFB-91091DFC595F}" dt="2023-10-23T01:36:47.172" v="1900" actId="47"/>
        <pc:sldMkLst>
          <pc:docMk/>
          <pc:sldMk cId="3707493404" sldId="314"/>
        </pc:sldMkLst>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7:46.753" v="8810"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7:46.753" v="8810" actId="20577"/>
        <pc:sldMkLst>
          <pc:docMk/>
          <pc:sldMk cId="3042634148" sldId="281"/>
        </pc:sldMkLst>
        <pc:spChg chg="mod">
          <ac:chgData name="Nino Philip Ramones" userId="1068934f-e3b4-4e88-ba23-4cb57230c594" providerId="ADAL" clId="{E022470B-91A1-4E81-943A-E04B27CD6A3E}" dt="2023-09-21T08:07:46.753" v="8810"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docChgLst>
    <pc:chgData name="Nino Philip Ramones" userId="1068934f-e3b4-4e88-ba23-4cb57230c594" providerId="ADAL" clId="{044294F3-1A26-4175-9371-9CFD83032936}"/>
    <pc:docChg chg="undo custSel addSld delSld modSld sldOrd">
      <pc:chgData name="Nino Philip Ramones" userId="1068934f-e3b4-4e88-ba23-4cb57230c594" providerId="ADAL" clId="{044294F3-1A26-4175-9371-9CFD83032936}" dt="2023-09-27T10:48:01.351" v="6323" actId="20577"/>
      <pc:docMkLst>
        <pc:docMk/>
      </pc:docMkLst>
      <pc:sldChg chg="modSp mod">
        <pc:chgData name="Nino Philip Ramones" userId="1068934f-e3b4-4e88-ba23-4cb57230c594" providerId="ADAL" clId="{044294F3-1A26-4175-9371-9CFD83032936}" dt="2023-09-27T08:49:34.677" v="19" actId="1035"/>
        <pc:sldMkLst>
          <pc:docMk/>
          <pc:sldMk cId="2902220017" sldId="260"/>
        </pc:sldMkLst>
        <pc:spChg chg="mod">
          <ac:chgData name="Nino Philip Ramones" userId="1068934f-e3b4-4e88-ba23-4cb57230c594" providerId="ADAL" clId="{044294F3-1A26-4175-9371-9CFD83032936}" dt="2023-09-27T08:49:34.677" v="19" actId="1035"/>
          <ac:spMkLst>
            <pc:docMk/>
            <pc:sldMk cId="2902220017" sldId="260"/>
            <ac:spMk id="14" creationId="{86CD694D-7914-A6C9-97B8-2823F7984CDE}"/>
          </ac:spMkLst>
        </pc:spChg>
      </pc:sldChg>
      <pc:sldChg chg="modSp mod">
        <pc:chgData name="Nino Philip Ramones" userId="1068934f-e3b4-4e88-ba23-4cb57230c594" providerId="ADAL" clId="{044294F3-1A26-4175-9371-9CFD83032936}" dt="2023-09-27T09:20:16.234" v="925" actId="14100"/>
        <pc:sldMkLst>
          <pc:docMk/>
          <pc:sldMk cId="4215421811" sldId="261"/>
        </pc:sldMkLst>
        <pc:spChg chg="mod">
          <ac:chgData name="Nino Philip Ramones" userId="1068934f-e3b4-4e88-ba23-4cb57230c594" providerId="ADAL" clId="{044294F3-1A26-4175-9371-9CFD83032936}" dt="2023-09-27T09:20:08.671" v="923" actId="313"/>
          <ac:spMkLst>
            <pc:docMk/>
            <pc:sldMk cId="4215421811" sldId="261"/>
            <ac:spMk id="6" creationId="{1C139C71-43D8-DA15-F46A-8598CDF1F78A}"/>
          </ac:spMkLst>
        </pc:spChg>
        <pc:spChg chg="mod">
          <ac:chgData name="Nino Philip Ramones" userId="1068934f-e3b4-4e88-ba23-4cb57230c594" providerId="ADAL" clId="{044294F3-1A26-4175-9371-9CFD83032936}" dt="2023-09-27T09:15:24.136" v="539" actId="20577"/>
          <ac:spMkLst>
            <pc:docMk/>
            <pc:sldMk cId="4215421811" sldId="261"/>
            <ac:spMk id="7" creationId="{CB143D5A-4C51-CC45-02B5-43383CAA5C50}"/>
          </ac:spMkLst>
        </pc:spChg>
        <pc:spChg chg="mod">
          <ac:chgData name="Nino Philip Ramones" userId="1068934f-e3b4-4e88-ba23-4cb57230c594" providerId="ADAL" clId="{044294F3-1A26-4175-9371-9CFD83032936}" dt="2023-09-27T09:20:11.117" v="924" actId="313"/>
          <ac:spMkLst>
            <pc:docMk/>
            <pc:sldMk cId="4215421811" sldId="261"/>
            <ac:spMk id="10" creationId="{AA624370-42F0-82DE-228F-BC78C798D723}"/>
          </ac:spMkLst>
        </pc:spChg>
        <pc:grpChg chg="mod">
          <ac:chgData name="Nino Philip Ramones" userId="1068934f-e3b4-4e88-ba23-4cb57230c594" providerId="ADAL" clId="{044294F3-1A26-4175-9371-9CFD83032936}" dt="2023-09-27T09:20:16.234" v="925" actId="14100"/>
          <ac:grpSpMkLst>
            <pc:docMk/>
            <pc:sldMk cId="4215421811" sldId="261"/>
            <ac:grpSpMk id="9" creationId="{86565025-D585-4FE0-F5D0-00D60DC63201}"/>
          </ac:grpSpMkLst>
        </pc:grpChg>
        <pc:grpChg chg="mod">
          <ac:chgData name="Nino Philip Ramones" userId="1068934f-e3b4-4e88-ba23-4cb57230c594" providerId="ADAL" clId="{044294F3-1A26-4175-9371-9CFD83032936}" dt="2023-09-27T09:11:56.431" v="235" actId="1036"/>
          <ac:grpSpMkLst>
            <pc:docMk/>
            <pc:sldMk cId="4215421811" sldId="261"/>
            <ac:grpSpMk id="28" creationId="{1E2DCC1B-E94A-BBE8-ED0F-0C36BBB2851B}"/>
          </ac:grpSpMkLst>
        </pc:grpChg>
      </pc:sldChg>
      <pc:sldChg chg="modSp mod">
        <pc:chgData name="Nino Philip Ramones" userId="1068934f-e3b4-4e88-ba23-4cb57230c594" providerId="ADAL" clId="{044294F3-1A26-4175-9371-9CFD83032936}" dt="2023-09-27T10:48:01.351" v="6323" actId="20577"/>
        <pc:sldMkLst>
          <pc:docMk/>
          <pc:sldMk cId="3042634148" sldId="281"/>
        </pc:sldMkLst>
        <pc:spChg chg="mod">
          <ac:chgData name="Nino Philip Ramones" userId="1068934f-e3b4-4e88-ba23-4cb57230c594" providerId="ADAL" clId="{044294F3-1A26-4175-9371-9CFD83032936}" dt="2023-09-27T10:48:01.351" v="6323" actId="20577"/>
          <ac:spMkLst>
            <pc:docMk/>
            <pc:sldMk cId="3042634148" sldId="281"/>
            <ac:spMk id="6" creationId="{1C139C71-43D8-DA15-F46A-8598CDF1F78A}"/>
          </ac:spMkLst>
        </pc:spChg>
        <pc:spChg chg="mod">
          <ac:chgData name="Nino Philip Ramones" userId="1068934f-e3b4-4e88-ba23-4cb57230c594" providerId="ADAL" clId="{044294F3-1A26-4175-9371-9CFD83032936}" dt="2023-09-27T10:47:55.271" v="6319" actId="1036"/>
          <ac:spMkLst>
            <pc:docMk/>
            <pc:sldMk cId="3042634148" sldId="281"/>
            <ac:spMk id="9" creationId="{A4C4677F-45AE-36EE-ABCE-397302091C1F}"/>
          </ac:spMkLst>
        </pc:spChg>
        <pc:spChg chg="mod">
          <ac:chgData name="Nino Philip Ramones" userId="1068934f-e3b4-4e88-ba23-4cb57230c594" providerId="ADAL" clId="{044294F3-1A26-4175-9371-9CFD83032936}" dt="2023-09-27T10:47:55.271" v="6319" actId="1036"/>
          <ac:spMkLst>
            <pc:docMk/>
            <pc:sldMk cId="3042634148" sldId="281"/>
            <ac:spMk id="15" creationId="{3DE590E7-D5BC-0018-437A-AE6E15E396B6}"/>
          </ac:spMkLst>
        </pc:spChg>
      </pc:sldChg>
      <pc:sldChg chg="addSp delSp modSp mod">
        <pc:chgData name="Nino Philip Ramones" userId="1068934f-e3b4-4e88-ba23-4cb57230c594" providerId="ADAL" clId="{044294F3-1A26-4175-9371-9CFD83032936}" dt="2023-09-27T09:31:49.891" v="2118"/>
        <pc:sldMkLst>
          <pc:docMk/>
          <pc:sldMk cId="2474797160" sldId="288"/>
        </pc:sldMkLst>
        <pc:spChg chg="mod">
          <ac:chgData name="Nino Philip Ramones" userId="1068934f-e3b4-4e88-ba23-4cb57230c594" providerId="ADAL" clId="{044294F3-1A26-4175-9371-9CFD83032936}" dt="2023-09-27T09:31:21.011" v="2107" actId="13926"/>
          <ac:spMkLst>
            <pc:docMk/>
            <pc:sldMk cId="2474797160" sldId="288"/>
            <ac:spMk id="6" creationId="{1C139C71-43D8-DA15-F46A-8598CDF1F78A}"/>
          </ac:spMkLst>
        </pc:spChg>
        <pc:spChg chg="mod">
          <ac:chgData name="Nino Philip Ramones" userId="1068934f-e3b4-4e88-ba23-4cb57230c594" providerId="ADAL" clId="{044294F3-1A26-4175-9371-9CFD83032936}" dt="2023-09-27T09:31:49.891" v="2118"/>
          <ac:spMkLst>
            <pc:docMk/>
            <pc:sldMk cId="2474797160" sldId="288"/>
            <ac:spMk id="7" creationId="{DDEC0F14-FD03-05D6-C68F-80656E045151}"/>
          </ac:spMkLst>
        </pc:spChg>
        <pc:spChg chg="mod">
          <ac:chgData name="Nino Philip Ramones" userId="1068934f-e3b4-4e88-ba23-4cb57230c594" providerId="ADAL" clId="{044294F3-1A26-4175-9371-9CFD83032936}" dt="2023-09-27T09:31:49.891" v="2118"/>
          <ac:spMkLst>
            <pc:docMk/>
            <pc:sldMk cId="2474797160" sldId="288"/>
            <ac:spMk id="8" creationId="{15A29202-09DA-C313-71A9-8C2619B94794}"/>
          </ac:spMkLst>
        </pc:spChg>
        <pc:spChg chg="mod">
          <ac:chgData name="Nino Philip Ramones" userId="1068934f-e3b4-4e88-ba23-4cb57230c594" providerId="ADAL" clId="{044294F3-1A26-4175-9371-9CFD83032936}" dt="2023-09-27T09:31:49.891" v="2118"/>
          <ac:spMkLst>
            <pc:docMk/>
            <pc:sldMk cId="2474797160" sldId="288"/>
            <ac:spMk id="9" creationId="{0B38F41D-6544-4495-57CB-8DC40259ABDF}"/>
          </ac:spMkLst>
        </pc:spChg>
        <pc:spChg chg="mod">
          <ac:chgData name="Nino Philip Ramones" userId="1068934f-e3b4-4e88-ba23-4cb57230c594" providerId="ADAL" clId="{044294F3-1A26-4175-9371-9CFD83032936}" dt="2023-09-27T09:31:49.891" v="2118"/>
          <ac:spMkLst>
            <pc:docMk/>
            <pc:sldMk cId="2474797160" sldId="288"/>
            <ac:spMk id="10" creationId="{BAA4A155-9A42-F1D6-DD34-50B0ECD11268}"/>
          </ac:spMkLst>
        </pc:spChg>
        <pc:spChg chg="mod">
          <ac:chgData name="Nino Philip Ramones" userId="1068934f-e3b4-4e88-ba23-4cb57230c594" providerId="ADAL" clId="{044294F3-1A26-4175-9371-9CFD83032936}" dt="2023-09-27T09:30:26.082" v="2102" actId="1036"/>
          <ac:spMkLst>
            <pc:docMk/>
            <pc:sldMk cId="2474797160" sldId="288"/>
            <ac:spMk id="12" creationId="{A03D9DDB-0911-CCC6-289E-FE03CE9C7E57}"/>
          </ac:spMkLst>
        </pc:spChg>
        <pc:grpChg chg="add mod">
          <ac:chgData name="Nino Philip Ramones" userId="1068934f-e3b4-4e88-ba23-4cb57230c594" providerId="ADAL" clId="{044294F3-1A26-4175-9371-9CFD83032936}" dt="2023-09-27T09:31:49.891" v="2118"/>
          <ac:grpSpMkLst>
            <pc:docMk/>
            <pc:sldMk cId="2474797160" sldId="288"/>
            <ac:grpSpMk id="3" creationId="{0964A39B-CA41-39DF-3208-2C6FDB05EBC2}"/>
          </ac:grpSpMkLst>
        </pc:grpChg>
        <pc:grpChg chg="del">
          <ac:chgData name="Nino Philip Ramones" userId="1068934f-e3b4-4e88-ba23-4cb57230c594" providerId="ADAL" clId="{044294F3-1A26-4175-9371-9CFD83032936}" dt="2023-09-27T09:20:59.503" v="930" actId="478"/>
          <ac:grpSpMkLst>
            <pc:docMk/>
            <pc:sldMk cId="2474797160" sldId="288"/>
            <ac:grpSpMk id="37" creationId="{BA2C16AE-9868-4AFF-D061-AFD4EE216C24}"/>
          </ac:grpSpMkLst>
        </pc:grpChg>
        <pc:picChg chg="mod">
          <ac:chgData name="Nino Philip Ramones" userId="1068934f-e3b4-4e88-ba23-4cb57230c594" providerId="ADAL" clId="{044294F3-1A26-4175-9371-9CFD83032936}" dt="2023-09-27T09:30:26.082" v="2102" actId="1036"/>
          <ac:picMkLst>
            <pc:docMk/>
            <pc:sldMk cId="2474797160" sldId="288"/>
            <ac:picMk id="16" creationId="{26E8A4BB-BE62-AA58-AE4E-3312D098D762}"/>
          </ac:picMkLst>
        </pc:picChg>
        <pc:picChg chg="del">
          <ac:chgData name="Nino Philip Ramones" userId="1068934f-e3b4-4e88-ba23-4cb57230c594" providerId="ADAL" clId="{044294F3-1A26-4175-9371-9CFD83032936}" dt="2023-09-27T09:20:56.577" v="929" actId="478"/>
          <ac:picMkLst>
            <pc:docMk/>
            <pc:sldMk cId="2474797160" sldId="288"/>
            <ac:picMk id="1028" creationId="{68FCB624-FDC4-91A4-3263-6ADBB7563891}"/>
          </ac:picMkLst>
        </pc:picChg>
        <pc:picChg chg="del">
          <ac:chgData name="Nino Philip Ramones" userId="1068934f-e3b4-4e88-ba23-4cb57230c594" providerId="ADAL" clId="{044294F3-1A26-4175-9371-9CFD83032936}" dt="2023-09-27T09:20:56.577" v="929" actId="478"/>
          <ac:picMkLst>
            <pc:docMk/>
            <pc:sldMk cId="2474797160" sldId="288"/>
            <ac:picMk id="1030" creationId="{13DC0619-DB50-BA1F-D03E-E58B58B88C1E}"/>
          </ac:picMkLst>
        </pc:picChg>
        <pc:picChg chg="del">
          <ac:chgData name="Nino Philip Ramones" userId="1068934f-e3b4-4e88-ba23-4cb57230c594" providerId="ADAL" clId="{044294F3-1A26-4175-9371-9CFD83032936}" dt="2023-09-27T09:20:56.577" v="929" actId="478"/>
          <ac:picMkLst>
            <pc:docMk/>
            <pc:sldMk cId="2474797160" sldId="288"/>
            <ac:picMk id="1032" creationId="{61B607E5-70D4-2F4F-AB7C-903EC0619186}"/>
          </ac:picMkLst>
        </pc:picChg>
        <pc:picChg chg="del">
          <ac:chgData name="Nino Philip Ramones" userId="1068934f-e3b4-4e88-ba23-4cb57230c594" providerId="ADAL" clId="{044294F3-1A26-4175-9371-9CFD83032936}" dt="2023-09-27T09:27:31.512" v="1697" actId="478"/>
          <ac:picMkLst>
            <pc:docMk/>
            <pc:sldMk cId="2474797160" sldId="288"/>
            <ac:picMk id="1034" creationId="{81FAFF4A-9026-BB15-93E5-6B40B5355508}"/>
          </ac:picMkLst>
        </pc:picChg>
        <pc:cxnChg chg="del">
          <ac:chgData name="Nino Philip Ramones" userId="1068934f-e3b4-4e88-ba23-4cb57230c594" providerId="ADAL" clId="{044294F3-1A26-4175-9371-9CFD83032936}" dt="2023-09-27T09:20:46.297" v="926" actId="478"/>
          <ac:cxnSpMkLst>
            <pc:docMk/>
            <pc:sldMk cId="2474797160" sldId="288"/>
            <ac:cxnSpMk id="39" creationId="{54D2A9D6-B131-EF8B-C896-AF1C7C0AFC72}"/>
          </ac:cxnSpMkLst>
        </pc:cxnChg>
        <pc:cxnChg chg="del">
          <ac:chgData name="Nino Philip Ramones" userId="1068934f-e3b4-4e88-ba23-4cb57230c594" providerId="ADAL" clId="{044294F3-1A26-4175-9371-9CFD83032936}" dt="2023-09-27T09:20:48.492" v="927" actId="478"/>
          <ac:cxnSpMkLst>
            <pc:docMk/>
            <pc:sldMk cId="2474797160" sldId="288"/>
            <ac:cxnSpMk id="42" creationId="{F1629477-5273-7BB9-B65E-2069CCCA125E}"/>
          </ac:cxnSpMkLst>
        </pc:cxnChg>
        <pc:cxnChg chg="del">
          <ac:chgData name="Nino Philip Ramones" userId="1068934f-e3b4-4e88-ba23-4cb57230c594" providerId="ADAL" clId="{044294F3-1A26-4175-9371-9CFD83032936}" dt="2023-09-27T09:20:50.019" v="928" actId="478"/>
          <ac:cxnSpMkLst>
            <pc:docMk/>
            <pc:sldMk cId="2474797160" sldId="288"/>
            <ac:cxnSpMk id="46" creationId="{760A7B93-6E07-DA28-CB0E-D2AA2D594B3C}"/>
          </ac:cxnSpMkLst>
        </pc:cxnChg>
      </pc:sldChg>
      <pc:sldChg chg="delSp del mod">
        <pc:chgData name="Nino Philip Ramones" userId="1068934f-e3b4-4e88-ba23-4cb57230c594" providerId="ADAL" clId="{044294F3-1A26-4175-9371-9CFD83032936}" dt="2023-09-27T09:31:53.392" v="2119" actId="47"/>
        <pc:sldMkLst>
          <pc:docMk/>
          <pc:sldMk cId="567979864" sldId="309"/>
        </pc:sldMkLst>
        <pc:grpChg chg="del">
          <ac:chgData name="Nino Philip Ramones" userId="1068934f-e3b4-4e88-ba23-4cb57230c594" providerId="ADAL" clId="{044294F3-1A26-4175-9371-9CFD83032936}" dt="2023-09-27T09:31:48.038" v="2117" actId="21"/>
          <ac:grpSpMkLst>
            <pc:docMk/>
            <pc:sldMk cId="567979864" sldId="309"/>
            <ac:grpSpMk id="51" creationId="{B9C97675-276A-B409-8702-A307D5D90DD7}"/>
          </ac:grpSpMkLst>
        </pc:grpChg>
      </pc:sldChg>
      <pc:sldChg chg="addSp delSp modSp mod">
        <pc:chgData name="Nino Philip Ramones" userId="1068934f-e3b4-4e88-ba23-4cb57230c594" providerId="ADAL" clId="{044294F3-1A26-4175-9371-9CFD83032936}" dt="2023-09-27T10:01:06.346" v="2893" actId="20577"/>
        <pc:sldMkLst>
          <pc:docMk/>
          <pc:sldMk cId="3223974822" sldId="310"/>
        </pc:sldMkLst>
        <pc:spChg chg="del mod">
          <ac:chgData name="Nino Philip Ramones" userId="1068934f-e3b4-4e88-ba23-4cb57230c594" providerId="ADAL" clId="{044294F3-1A26-4175-9371-9CFD83032936}" dt="2023-09-27T09:39:23.049" v="2187" actId="478"/>
          <ac:spMkLst>
            <pc:docMk/>
            <pc:sldMk cId="3223974822" sldId="310"/>
            <ac:spMk id="6" creationId="{1C139C71-43D8-DA15-F46A-8598CDF1F78A}"/>
          </ac:spMkLst>
        </pc:spChg>
        <pc:spChg chg="mod">
          <ac:chgData name="Nino Philip Ramones" userId="1068934f-e3b4-4e88-ba23-4cb57230c594" providerId="ADAL" clId="{044294F3-1A26-4175-9371-9CFD83032936}" dt="2023-09-27T10:01:06.346" v="2893" actId="20577"/>
          <ac:spMkLst>
            <pc:docMk/>
            <pc:sldMk cId="3223974822" sldId="310"/>
            <ac:spMk id="17" creationId="{0D8BDA44-0458-271C-44BF-3D68DB5A3AB2}"/>
          </ac:spMkLst>
        </pc:spChg>
        <pc:spChg chg="mod">
          <ac:chgData name="Nino Philip Ramones" userId="1068934f-e3b4-4e88-ba23-4cb57230c594" providerId="ADAL" clId="{044294F3-1A26-4175-9371-9CFD83032936}" dt="2023-09-27T09:43:05.232" v="2260"/>
          <ac:spMkLst>
            <pc:docMk/>
            <pc:sldMk cId="3223974822" sldId="310"/>
            <ac:spMk id="35" creationId="{026A3B51-F99D-3BF5-3E60-0CD2CBCAAC5C}"/>
          </ac:spMkLst>
        </pc:spChg>
        <pc:spChg chg="mod">
          <ac:chgData name="Nino Philip Ramones" userId="1068934f-e3b4-4e88-ba23-4cb57230c594" providerId="ADAL" clId="{044294F3-1A26-4175-9371-9CFD83032936}" dt="2023-09-27T09:43:05.232" v="2260"/>
          <ac:spMkLst>
            <pc:docMk/>
            <pc:sldMk cId="3223974822" sldId="310"/>
            <ac:spMk id="36" creationId="{09734A90-3174-F724-270D-568DBD83457A}"/>
          </ac:spMkLst>
        </pc:spChg>
        <pc:spChg chg="mod">
          <ac:chgData name="Nino Philip Ramones" userId="1068934f-e3b4-4e88-ba23-4cb57230c594" providerId="ADAL" clId="{044294F3-1A26-4175-9371-9CFD83032936}" dt="2023-09-27T09:43:05.232" v="2260"/>
          <ac:spMkLst>
            <pc:docMk/>
            <pc:sldMk cId="3223974822" sldId="310"/>
            <ac:spMk id="37" creationId="{8A4F2B60-584A-9FA8-039B-338182DECEEE}"/>
          </ac:spMkLst>
        </pc:spChg>
        <pc:spChg chg="mod">
          <ac:chgData name="Nino Philip Ramones" userId="1068934f-e3b4-4e88-ba23-4cb57230c594" providerId="ADAL" clId="{044294F3-1A26-4175-9371-9CFD83032936}" dt="2023-09-27T09:43:05.232" v="2260"/>
          <ac:spMkLst>
            <pc:docMk/>
            <pc:sldMk cId="3223974822" sldId="310"/>
            <ac:spMk id="38" creationId="{34FC6E18-81A5-8819-7A68-0B584C23ABA0}"/>
          </ac:spMkLst>
        </pc:spChg>
        <pc:spChg chg="mod">
          <ac:chgData name="Nino Philip Ramones" userId="1068934f-e3b4-4e88-ba23-4cb57230c594" providerId="ADAL" clId="{044294F3-1A26-4175-9371-9CFD83032936}" dt="2023-09-27T09:43:05.232" v="2260"/>
          <ac:spMkLst>
            <pc:docMk/>
            <pc:sldMk cId="3223974822" sldId="310"/>
            <ac:spMk id="39" creationId="{F86050F8-1454-E3AE-933F-82B488757653}"/>
          </ac:spMkLst>
        </pc:spChg>
        <pc:spChg chg="mod">
          <ac:chgData name="Nino Philip Ramones" userId="1068934f-e3b4-4e88-ba23-4cb57230c594" providerId="ADAL" clId="{044294F3-1A26-4175-9371-9CFD83032936}" dt="2023-09-27T09:43:05.232" v="2260"/>
          <ac:spMkLst>
            <pc:docMk/>
            <pc:sldMk cId="3223974822" sldId="310"/>
            <ac:spMk id="40" creationId="{8E0EDFC0-4739-9D9A-697B-BD50DDE9B371}"/>
          </ac:spMkLst>
        </pc:spChg>
        <pc:grpChg chg="add mod">
          <ac:chgData name="Nino Philip Ramones" userId="1068934f-e3b4-4e88-ba23-4cb57230c594" providerId="ADAL" clId="{044294F3-1A26-4175-9371-9CFD83032936}" dt="2023-09-27T09:45:00.800" v="2447" actId="14100"/>
          <ac:grpSpMkLst>
            <pc:docMk/>
            <pc:sldMk cId="3223974822" sldId="310"/>
            <ac:grpSpMk id="30" creationId="{60D3D15F-84DA-7DD4-6CD0-D407E7E9FA39}"/>
          </ac:grpSpMkLst>
        </pc:grpChg>
        <pc:grpChg chg="add mod">
          <ac:chgData name="Nino Philip Ramones" userId="1068934f-e3b4-4e88-ba23-4cb57230c594" providerId="ADAL" clId="{044294F3-1A26-4175-9371-9CFD83032936}" dt="2023-09-27T09:45:06.056" v="2450" actId="1036"/>
          <ac:grpSpMkLst>
            <pc:docMk/>
            <pc:sldMk cId="3223974822" sldId="310"/>
            <ac:grpSpMk id="33" creationId="{F1AEFB71-EF62-D4B6-7C26-3ED50F43E47A}"/>
          </ac:grpSpMkLst>
        </pc:grpChg>
        <pc:grpChg chg="add mod">
          <ac:chgData name="Nino Philip Ramones" userId="1068934f-e3b4-4e88-ba23-4cb57230c594" providerId="ADAL" clId="{044294F3-1A26-4175-9371-9CFD83032936}" dt="2023-09-27T09:45:06.056" v="2450" actId="1036"/>
          <ac:grpSpMkLst>
            <pc:docMk/>
            <pc:sldMk cId="3223974822" sldId="310"/>
            <ac:grpSpMk id="34" creationId="{37D0D9D7-BA72-AEDA-F1A7-73CDE6A380D7}"/>
          </ac:grpSpMkLst>
        </pc:grpChg>
        <pc:picChg chg="add mod">
          <ac:chgData name="Nino Philip Ramones" userId="1068934f-e3b4-4e88-ba23-4cb57230c594" providerId="ADAL" clId="{044294F3-1A26-4175-9371-9CFD83032936}" dt="2023-09-27T09:39:16.313" v="2185" actId="164"/>
          <ac:picMkLst>
            <pc:docMk/>
            <pc:sldMk cId="3223974822" sldId="310"/>
            <ac:picMk id="7" creationId="{7FF7CD5C-300D-5874-3F98-3778494BF850}"/>
          </ac:picMkLst>
        </pc:picChg>
        <pc:picChg chg="add mod">
          <ac:chgData name="Nino Philip Ramones" userId="1068934f-e3b4-4e88-ba23-4cb57230c594" providerId="ADAL" clId="{044294F3-1A26-4175-9371-9CFD83032936}" dt="2023-09-27T09:39:16.313" v="2185" actId="164"/>
          <ac:picMkLst>
            <pc:docMk/>
            <pc:sldMk cId="3223974822" sldId="310"/>
            <ac:picMk id="9" creationId="{64ED9448-C36F-3093-7D37-96CE8D7C45F7}"/>
          </ac:picMkLst>
        </pc:picChg>
        <pc:picChg chg="add mod">
          <ac:chgData name="Nino Philip Ramones" userId="1068934f-e3b4-4e88-ba23-4cb57230c594" providerId="ADAL" clId="{044294F3-1A26-4175-9371-9CFD83032936}" dt="2023-09-27T09:39:16.313" v="2185" actId="164"/>
          <ac:picMkLst>
            <pc:docMk/>
            <pc:sldMk cId="3223974822" sldId="310"/>
            <ac:picMk id="11" creationId="{8D6DF9E5-75AF-DC07-5E8B-450C53331891}"/>
          </ac:picMkLst>
        </pc:picChg>
        <pc:picChg chg="add mod">
          <ac:chgData name="Nino Philip Ramones" userId="1068934f-e3b4-4e88-ba23-4cb57230c594" providerId="ADAL" clId="{044294F3-1A26-4175-9371-9CFD83032936}" dt="2023-09-27T09:39:16.313" v="2185" actId="164"/>
          <ac:picMkLst>
            <pc:docMk/>
            <pc:sldMk cId="3223974822" sldId="310"/>
            <ac:picMk id="13" creationId="{86F23F10-32EF-684A-FBF1-A4D16AF9892C}"/>
          </ac:picMkLst>
        </pc:picChg>
        <pc:picChg chg="del">
          <ac:chgData name="Nino Philip Ramones" userId="1068934f-e3b4-4e88-ba23-4cb57230c594" providerId="ADAL" clId="{044294F3-1A26-4175-9371-9CFD83032936}" dt="2023-09-27T09:31:26.347" v="2108" actId="478"/>
          <ac:picMkLst>
            <pc:docMk/>
            <pc:sldMk cId="3223974822" sldId="310"/>
            <ac:picMk id="16" creationId="{4D2E2C9F-F870-9A93-DDB8-DFC3EE442CA8}"/>
          </ac:picMkLst>
        </pc:picChg>
        <pc:picChg chg="add mod">
          <ac:chgData name="Nino Philip Ramones" userId="1068934f-e3b4-4e88-ba23-4cb57230c594" providerId="ADAL" clId="{044294F3-1A26-4175-9371-9CFD83032936}" dt="2023-09-27T09:39:16.313" v="2185" actId="164"/>
          <ac:picMkLst>
            <pc:docMk/>
            <pc:sldMk cId="3223974822" sldId="310"/>
            <ac:picMk id="19" creationId="{27FA0958-EA27-E0C0-2D05-D8BD834FA5F0}"/>
          </ac:picMkLst>
        </pc:picChg>
        <pc:picChg chg="add mod">
          <ac:chgData name="Nino Philip Ramones" userId="1068934f-e3b4-4e88-ba23-4cb57230c594" providerId="ADAL" clId="{044294F3-1A26-4175-9371-9CFD83032936}" dt="2023-09-27T09:39:16.313" v="2185" actId="164"/>
          <ac:picMkLst>
            <pc:docMk/>
            <pc:sldMk cId="3223974822" sldId="310"/>
            <ac:picMk id="21" creationId="{A9E160A8-30AA-A96B-D4F3-5645902262A5}"/>
          </ac:picMkLst>
        </pc:picChg>
        <pc:picChg chg="add mod">
          <ac:chgData name="Nino Philip Ramones" userId="1068934f-e3b4-4e88-ba23-4cb57230c594" providerId="ADAL" clId="{044294F3-1A26-4175-9371-9CFD83032936}" dt="2023-09-27T09:39:16.313" v="2185" actId="164"/>
          <ac:picMkLst>
            <pc:docMk/>
            <pc:sldMk cId="3223974822" sldId="310"/>
            <ac:picMk id="23" creationId="{8F9449AF-7899-DFF6-C1D9-4BD4B17DCBED}"/>
          </ac:picMkLst>
        </pc:picChg>
        <pc:picChg chg="add mod">
          <ac:chgData name="Nino Philip Ramones" userId="1068934f-e3b4-4e88-ba23-4cb57230c594" providerId="ADAL" clId="{044294F3-1A26-4175-9371-9CFD83032936}" dt="2023-09-27T09:39:16.313" v="2185" actId="164"/>
          <ac:picMkLst>
            <pc:docMk/>
            <pc:sldMk cId="3223974822" sldId="310"/>
            <ac:picMk id="25" creationId="{9C9C0C88-4597-0F2D-B2B5-7900E3D75D36}"/>
          </ac:picMkLst>
        </pc:picChg>
        <pc:picChg chg="add mod">
          <ac:chgData name="Nino Philip Ramones" userId="1068934f-e3b4-4e88-ba23-4cb57230c594" providerId="ADAL" clId="{044294F3-1A26-4175-9371-9CFD83032936}" dt="2023-09-27T09:39:16.313" v="2185" actId="164"/>
          <ac:picMkLst>
            <pc:docMk/>
            <pc:sldMk cId="3223974822" sldId="310"/>
            <ac:picMk id="27" creationId="{C87F4D1C-68C9-A016-3646-31E846A91CBF}"/>
          </ac:picMkLst>
        </pc:picChg>
        <pc:picChg chg="add mod">
          <ac:chgData name="Nino Philip Ramones" userId="1068934f-e3b4-4e88-ba23-4cb57230c594" providerId="ADAL" clId="{044294F3-1A26-4175-9371-9CFD83032936}" dt="2023-09-27T09:39:16.313" v="2185" actId="164"/>
          <ac:picMkLst>
            <pc:docMk/>
            <pc:sldMk cId="3223974822" sldId="310"/>
            <ac:picMk id="29" creationId="{CE500744-74C6-0C69-88CA-7A779DB6F445}"/>
          </ac:picMkLst>
        </pc:picChg>
        <pc:picChg chg="add mod">
          <ac:chgData name="Nino Philip Ramones" userId="1068934f-e3b4-4e88-ba23-4cb57230c594" providerId="ADAL" clId="{044294F3-1A26-4175-9371-9CFD83032936}" dt="2023-09-27T09:42:52.833" v="2259" actId="207"/>
          <ac:picMkLst>
            <pc:docMk/>
            <pc:sldMk cId="3223974822" sldId="310"/>
            <ac:picMk id="31" creationId="{DC504603-206E-0FDE-3632-5E0870D960E1}"/>
          </ac:picMkLst>
        </pc:picChg>
        <pc:picChg chg="add mod">
          <ac:chgData name="Nino Philip Ramones" userId="1068934f-e3b4-4e88-ba23-4cb57230c594" providerId="ADAL" clId="{044294F3-1A26-4175-9371-9CFD83032936}" dt="2023-09-27T09:42:52.833" v="2259" actId="207"/>
          <ac:picMkLst>
            <pc:docMk/>
            <pc:sldMk cId="3223974822" sldId="310"/>
            <ac:picMk id="32" creationId="{310FB07A-4503-C735-02CB-44C827DACB9E}"/>
          </ac:picMkLst>
        </pc:picChg>
      </pc:sldChg>
      <pc:sldChg chg="addSp delSp modSp mod">
        <pc:chgData name="Nino Philip Ramones" userId="1068934f-e3b4-4e88-ba23-4cb57230c594" providerId="ADAL" clId="{044294F3-1A26-4175-9371-9CFD83032936}" dt="2023-09-27T10:42:12.814" v="5698" actId="1035"/>
        <pc:sldMkLst>
          <pc:docMk/>
          <pc:sldMk cId="61007472" sldId="311"/>
        </pc:sldMkLst>
        <pc:spChg chg="mod">
          <ac:chgData name="Nino Philip Ramones" userId="1068934f-e3b4-4e88-ba23-4cb57230c594" providerId="ADAL" clId="{044294F3-1A26-4175-9371-9CFD83032936}" dt="2023-09-27T10:37:12.612" v="5495" actId="20577"/>
          <ac:spMkLst>
            <pc:docMk/>
            <pc:sldMk cId="61007472" sldId="311"/>
            <ac:spMk id="3" creationId="{0B567E00-0B4D-C00E-62C5-8B78A6809F4D}"/>
          </ac:spMkLst>
        </pc:spChg>
        <pc:spChg chg="add mod">
          <ac:chgData name="Nino Philip Ramones" userId="1068934f-e3b4-4e88-ba23-4cb57230c594" providerId="ADAL" clId="{044294F3-1A26-4175-9371-9CFD83032936}" dt="2023-09-27T10:42:12.814" v="5698" actId="1035"/>
          <ac:spMkLst>
            <pc:docMk/>
            <pc:sldMk cId="61007472" sldId="311"/>
            <ac:spMk id="16" creationId="{0D3B0591-BD04-238A-5965-C9C6492DCC5C}"/>
          </ac:spMkLst>
        </pc:spChg>
        <pc:spChg chg="mod">
          <ac:chgData name="Nino Philip Ramones" userId="1068934f-e3b4-4e88-ba23-4cb57230c594" providerId="ADAL" clId="{044294F3-1A26-4175-9371-9CFD83032936}" dt="2023-09-27T10:42:01.125" v="5696" actId="1037"/>
          <ac:spMkLst>
            <pc:docMk/>
            <pc:sldMk cId="61007472" sldId="311"/>
            <ac:spMk id="17" creationId="{0D8BDA44-0458-271C-44BF-3D68DB5A3AB2}"/>
          </ac:spMkLst>
        </pc:spChg>
        <pc:spChg chg="del">
          <ac:chgData name="Nino Philip Ramones" userId="1068934f-e3b4-4e88-ba23-4cb57230c594" providerId="ADAL" clId="{044294F3-1A26-4175-9371-9CFD83032936}" dt="2023-09-27T10:36:03.146" v="5479" actId="478"/>
          <ac:spMkLst>
            <pc:docMk/>
            <pc:sldMk cId="61007472" sldId="311"/>
            <ac:spMk id="30" creationId="{CBFAC71E-C73A-3916-FF9B-A99EC2D06BF1}"/>
          </ac:spMkLst>
        </pc:spChg>
        <pc:grpChg chg="del">
          <ac:chgData name="Nino Philip Ramones" userId="1068934f-e3b4-4e88-ba23-4cb57230c594" providerId="ADAL" clId="{044294F3-1A26-4175-9371-9CFD83032936}" dt="2023-09-27T10:20:59.961" v="4605" actId="478"/>
          <ac:grpSpMkLst>
            <pc:docMk/>
            <pc:sldMk cId="61007472" sldId="311"/>
            <ac:grpSpMk id="29" creationId="{12A4F901-2B32-7D85-F615-ADD5A6BE2E8B}"/>
          </ac:grpSpMkLst>
        </pc:grpChg>
        <pc:grpChg chg="add mod">
          <ac:chgData name="Nino Philip Ramones" userId="1068934f-e3b4-4e88-ba23-4cb57230c594" providerId="ADAL" clId="{044294F3-1A26-4175-9371-9CFD83032936}" dt="2023-09-27T10:42:09.449" v="5697" actId="1035"/>
          <ac:grpSpMkLst>
            <pc:docMk/>
            <pc:sldMk cId="61007472" sldId="311"/>
            <ac:grpSpMk id="39" creationId="{6E9A7E07-C2A4-CEFD-ACA8-A466FFA9D63F}"/>
          </ac:grpSpMkLst>
        </pc:grpChg>
        <pc:picChg chg="add mod">
          <ac:chgData name="Nino Philip Ramones" userId="1068934f-e3b4-4e88-ba23-4cb57230c594" providerId="ADAL" clId="{044294F3-1A26-4175-9371-9CFD83032936}" dt="2023-09-27T10:41:44.306" v="5688" actId="164"/>
          <ac:picMkLst>
            <pc:docMk/>
            <pc:sldMk cId="61007472" sldId="311"/>
            <ac:picMk id="32" creationId="{D770C20B-1801-19F9-A20C-A3074F2E3383}"/>
          </ac:picMkLst>
        </pc:picChg>
        <pc:cxnChg chg="add mod">
          <ac:chgData name="Nino Philip Ramones" userId="1068934f-e3b4-4e88-ba23-4cb57230c594" providerId="ADAL" clId="{044294F3-1A26-4175-9371-9CFD83032936}" dt="2023-09-27T10:41:44.306" v="5688" actId="164"/>
          <ac:cxnSpMkLst>
            <pc:docMk/>
            <pc:sldMk cId="61007472" sldId="311"/>
            <ac:cxnSpMk id="34" creationId="{6739AA01-918C-38D1-3599-FBF80EE9B465}"/>
          </ac:cxnSpMkLst>
        </pc:cxnChg>
        <pc:cxnChg chg="add mod">
          <ac:chgData name="Nino Philip Ramones" userId="1068934f-e3b4-4e88-ba23-4cb57230c594" providerId="ADAL" clId="{044294F3-1A26-4175-9371-9CFD83032936}" dt="2023-09-27T10:41:44.306" v="5688" actId="164"/>
          <ac:cxnSpMkLst>
            <pc:docMk/>
            <pc:sldMk cId="61007472" sldId="311"/>
            <ac:cxnSpMk id="38" creationId="{C4D74055-5135-C08B-F218-12ADDC40504F}"/>
          </ac:cxnSpMkLst>
        </pc:cxnChg>
      </pc:sldChg>
      <pc:sldChg chg="addSp modSp add mod">
        <pc:chgData name="Nino Philip Ramones" userId="1068934f-e3b4-4e88-ba23-4cb57230c594" providerId="ADAL" clId="{044294F3-1A26-4175-9371-9CFD83032936}" dt="2023-09-27T10:01:10.417" v="2895" actId="20577"/>
        <pc:sldMkLst>
          <pc:docMk/>
          <pc:sldMk cId="274658128" sldId="312"/>
        </pc:sldMkLst>
        <pc:spChg chg="mod">
          <ac:chgData name="Nino Philip Ramones" userId="1068934f-e3b4-4e88-ba23-4cb57230c594" providerId="ADAL" clId="{044294F3-1A26-4175-9371-9CFD83032936}" dt="2023-09-27T10:01:10.417" v="2895" actId="20577"/>
          <ac:spMkLst>
            <pc:docMk/>
            <pc:sldMk cId="274658128" sldId="312"/>
            <ac:spMk id="17" creationId="{0D8BDA44-0458-271C-44BF-3D68DB5A3AB2}"/>
          </ac:spMkLst>
        </pc:spChg>
        <pc:picChg chg="add mod">
          <ac:chgData name="Nino Philip Ramones" userId="1068934f-e3b4-4e88-ba23-4cb57230c594" providerId="ADAL" clId="{044294F3-1A26-4175-9371-9CFD83032936}" dt="2023-09-27T09:49:45.575" v="2500" actId="1076"/>
          <ac:picMkLst>
            <pc:docMk/>
            <pc:sldMk cId="274658128" sldId="312"/>
            <ac:picMk id="6" creationId="{A9DBA3A5-DA13-3ACA-5E93-0A19628DB567}"/>
          </ac:picMkLst>
        </pc:picChg>
        <pc:picChg chg="add mod">
          <ac:chgData name="Nino Philip Ramones" userId="1068934f-e3b4-4e88-ba23-4cb57230c594" providerId="ADAL" clId="{044294F3-1A26-4175-9371-9CFD83032936}" dt="2023-09-27T09:46:56.418" v="2460" actId="14100"/>
          <ac:picMkLst>
            <pc:docMk/>
            <pc:sldMk cId="274658128" sldId="312"/>
            <ac:picMk id="10" creationId="{2BC290FB-8C51-2B3C-DB61-B3C9A6589EE3}"/>
          </ac:picMkLst>
        </pc:picChg>
        <pc:picChg chg="add mod">
          <ac:chgData name="Nino Philip Ramones" userId="1068934f-e3b4-4e88-ba23-4cb57230c594" providerId="ADAL" clId="{044294F3-1A26-4175-9371-9CFD83032936}" dt="2023-09-27T09:47:13.326" v="2464" actId="14100"/>
          <ac:picMkLst>
            <pc:docMk/>
            <pc:sldMk cId="274658128" sldId="312"/>
            <ac:picMk id="16" creationId="{5621B07B-17CF-50EC-834D-B409DA8F397E}"/>
          </ac:picMkLst>
        </pc:picChg>
        <pc:picChg chg="add mod">
          <ac:chgData name="Nino Philip Ramones" userId="1068934f-e3b4-4e88-ba23-4cb57230c594" providerId="ADAL" clId="{044294F3-1A26-4175-9371-9CFD83032936}" dt="2023-09-27T09:47:31.719" v="2467" actId="14100"/>
          <ac:picMkLst>
            <pc:docMk/>
            <pc:sldMk cId="274658128" sldId="312"/>
            <ac:picMk id="20" creationId="{CBA404F0-404A-6AE8-6323-F4CFC8A09075}"/>
          </ac:picMkLst>
        </pc:picChg>
        <pc:picChg chg="add mod">
          <ac:chgData name="Nino Philip Ramones" userId="1068934f-e3b4-4e88-ba23-4cb57230c594" providerId="ADAL" clId="{044294F3-1A26-4175-9371-9CFD83032936}" dt="2023-09-27T09:48:01.399" v="2472" actId="14100"/>
          <ac:picMkLst>
            <pc:docMk/>
            <pc:sldMk cId="274658128" sldId="312"/>
            <ac:picMk id="24" creationId="{BFBE2A89-F623-B5CB-594D-17EA6F64CE83}"/>
          </ac:picMkLst>
        </pc:picChg>
        <pc:picChg chg="add mod">
          <ac:chgData name="Nino Philip Ramones" userId="1068934f-e3b4-4e88-ba23-4cb57230c594" providerId="ADAL" clId="{044294F3-1A26-4175-9371-9CFD83032936}" dt="2023-09-27T09:48:21.636" v="2476" actId="14100"/>
          <ac:picMkLst>
            <pc:docMk/>
            <pc:sldMk cId="274658128" sldId="312"/>
            <ac:picMk id="28" creationId="{B9E0AFC9-C054-5562-F2EC-8152C6DEE238}"/>
          </ac:picMkLst>
        </pc:picChg>
        <pc:picChg chg="add mod">
          <ac:chgData name="Nino Philip Ramones" userId="1068934f-e3b4-4e88-ba23-4cb57230c594" providerId="ADAL" clId="{044294F3-1A26-4175-9371-9CFD83032936}" dt="2023-09-27T09:49:02.599" v="2488" actId="14100"/>
          <ac:picMkLst>
            <pc:docMk/>
            <pc:sldMk cId="274658128" sldId="312"/>
            <ac:picMk id="42" creationId="{F1A17369-962F-4EAC-C87A-A7716AE3C602}"/>
          </ac:picMkLst>
        </pc:picChg>
        <pc:picChg chg="add mod">
          <ac:chgData name="Nino Philip Ramones" userId="1068934f-e3b4-4e88-ba23-4cb57230c594" providerId="ADAL" clId="{044294F3-1A26-4175-9371-9CFD83032936}" dt="2023-09-27T09:49:27.032" v="2497" actId="14100"/>
          <ac:picMkLst>
            <pc:docMk/>
            <pc:sldMk cId="274658128" sldId="312"/>
            <ac:picMk id="44" creationId="{162624ED-9E3C-2F46-FCFB-A95465EFAF3D}"/>
          </ac:picMkLst>
        </pc:picChg>
        <pc:picChg chg="add mod">
          <ac:chgData name="Nino Philip Ramones" userId="1068934f-e3b4-4e88-ba23-4cb57230c594" providerId="ADAL" clId="{044294F3-1A26-4175-9371-9CFD83032936}" dt="2023-09-27T09:50:05.821" v="2503" actId="14100"/>
          <ac:picMkLst>
            <pc:docMk/>
            <pc:sldMk cId="274658128" sldId="312"/>
            <ac:picMk id="46" creationId="{DE9E4C80-0BFF-EF9D-92C1-08EB4705556E}"/>
          </ac:picMkLst>
        </pc:picChg>
        <pc:picChg chg="add mod">
          <ac:chgData name="Nino Philip Ramones" userId="1068934f-e3b4-4e88-ba23-4cb57230c594" providerId="ADAL" clId="{044294F3-1A26-4175-9371-9CFD83032936}" dt="2023-09-27T09:50:29.689" v="2506" actId="14100"/>
          <ac:picMkLst>
            <pc:docMk/>
            <pc:sldMk cId="274658128" sldId="312"/>
            <ac:picMk id="48" creationId="{8E9BC7B1-6928-9E80-8ED4-A056E85E5396}"/>
          </ac:picMkLst>
        </pc:picChg>
      </pc:sldChg>
      <pc:sldChg chg="addSp delSp modSp add mod ord">
        <pc:chgData name="Nino Philip Ramones" userId="1068934f-e3b4-4e88-ba23-4cb57230c594" providerId="ADAL" clId="{044294F3-1A26-4175-9371-9CFD83032936}" dt="2023-09-27T10:19:23.820" v="4599" actId="13926"/>
        <pc:sldMkLst>
          <pc:docMk/>
          <pc:sldMk cId="724342427" sldId="313"/>
        </pc:sldMkLst>
        <pc:spChg chg="mod">
          <ac:chgData name="Nino Philip Ramones" userId="1068934f-e3b4-4e88-ba23-4cb57230c594" providerId="ADAL" clId="{044294F3-1A26-4175-9371-9CFD83032936}" dt="2023-09-27T09:51:58.077" v="2715" actId="20577"/>
          <ac:spMkLst>
            <pc:docMk/>
            <pc:sldMk cId="724342427" sldId="313"/>
            <ac:spMk id="2" creationId="{05373617-D585-BAF0-0B5B-D2CF324A4D6B}"/>
          </ac:spMkLst>
        </pc:spChg>
        <pc:spChg chg="mod">
          <ac:chgData name="Nino Philip Ramones" userId="1068934f-e3b4-4e88-ba23-4cb57230c594" providerId="ADAL" clId="{044294F3-1A26-4175-9371-9CFD83032936}" dt="2023-09-27T10:19:23.820" v="4599" actId="13926"/>
          <ac:spMkLst>
            <pc:docMk/>
            <pc:sldMk cId="724342427" sldId="313"/>
            <ac:spMk id="3" creationId="{0B567E00-0B4D-C00E-62C5-8B78A6809F4D}"/>
          </ac:spMkLst>
        </pc:spChg>
        <pc:spChg chg="del">
          <ac:chgData name="Nino Philip Ramones" userId="1068934f-e3b4-4e88-ba23-4cb57230c594" providerId="ADAL" clId="{044294F3-1A26-4175-9371-9CFD83032936}" dt="2023-09-27T09:52:01.237" v="2716" actId="478"/>
          <ac:spMkLst>
            <pc:docMk/>
            <pc:sldMk cId="724342427" sldId="313"/>
            <ac:spMk id="6" creationId="{1C139C71-43D8-DA15-F46A-8598CDF1F78A}"/>
          </ac:spMkLst>
        </pc:spChg>
        <pc:spChg chg="mod">
          <ac:chgData name="Nino Philip Ramones" userId="1068934f-e3b4-4e88-ba23-4cb57230c594" providerId="ADAL" clId="{044294F3-1A26-4175-9371-9CFD83032936}" dt="2023-09-27T10:01:13.876" v="2897" actId="20577"/>
          <ac:spMkLst>
            <pc:docMk/>
            <pc:sldMk cId="724342427" sldId="313"/>
            <ac:spMk id="17" creationId="{0D8BDA44-0458-271C-44BF-3D68DB5A3AB2}"/>
          </ac:spMkLst>
        </pc:spChg>
        <pc:spChg chg="del">
          <ac:chgData name="Nino Philip Ramones" userId="1068934f-e3b4-4e88-ba23-4cb57230c594" providerId="ADAL" clId="{044294F3-1A26-4175-9371-9CFD83032936}" dt="2023-09-27T09:52:08.025" v="2718" actId="478"/>
          <ac:spMkLst>
            <pc:docMk/>
            <pc:sldMk cId="724342427" sldId="313"/>
            <ac:spMk id="30" creationId="{CBFAC71E-C73A-3916-FF9B-A99EC2D06BF1}"/>
          </ac:spMkLst>
        </pc:spChg>
        <pc:grpChg chg="del">
          <ac:chgData name="Nino Philip Ramones" userId="1068934f-e3b4-4e88-ba23-4cb57230c594" providerId="ADAL" clId="{044294F3-1A26-4175-9371-9CFD83032936}" dt="2023-09-27T09:52:02.879" v="2717" actId="478"/>
          <ac:grpSpMkLst>
            <pc:docMk/>
            <pc:sldMk cId="724342427" sldId="313"/>
            <ac:grpSpMk id="29" creationId="{12A4F901-2B32-7D85-F615-ADD5A6BE2E8B}"/>
          </ac:grpSpMkLst>
        </pc:grpChg>
        <pc:picChg chg="add del mod">
          <ac:chgData name="Nino Philip Ramones" userId="1068934f-e3b4-4e88-ba23-4cb57230c594" providerId="ADAL" clId="{044294F3-1A26-4175-9371-9CFD83032936}" dt="2023-09-27T09:52:35.375" v="2728" actId="478"/>
          <ac:picMkLst>
            <pc:docMk/>
            <pc:sldMk cId="724342427" sldId="313"/>
            <ac:picMk id="31" creationId="{30FB5387-67FA-3818-63EE-D9B0F1CAFE72}"/>
          </ac:picMkLst>
        </pc:picChg>
        <pc:picChg chg="add mod">
          <ac:chgData name="Nino Philip Ramones" userId="1068934f-e3b4-4e88-ba23-4cb57230c594" providerId="ADAL" clId="{044294F3-1A26-4175-9371-9CFD83032936}" dt="2023-09-27T09:58:46.249" v="2748" actId="1036"/>
          <ac:picMkLst>
            <pc:docMk/>
            <pc:sldMk cId="724342427" sldId="313"/>
            <ac:picMk id="33" creationId="{9FFE78DF-3851-15B2-7809-47F8C0158B43}"/>
          </ac:picMkLst>
        </pc:picChg>
      </pc:sldChg>
      <pc:sldChg chg="addSp delSp modSp add mod">
        <pc:chgData name="Nino Philip Ramones" userId="1068934f-e3b4-4e88-ba23-4cb57230c594" providerId="ADAL" clId="{044294F3-1A26-4175-9371-9CFD83032936}" dt="2023-09-27T10:40:46.037" v="5534" actId="1036"/>
        <pc:sldMkLst>
          <pc:docMk/>
          <pc:sldMk cId="3707493404" sldId="314"/>
        </pc:sldMkLst>
        <pc:spChg chg="mod">
          <ac:chgData name="Nino Philip Ramones" userId="1068934f-e3b4-4e88-ba23-4cb57230c594" providerId="ADAL" clId="{044294F3-1A26-4175-9371-9CFD83032936}" dt="2023-09-27T10:20:26.825" v="4604" actId="13926"/>
          <ac:spMkLst>
            <pc:docMk/>
            <pc:sldMk cId="3707493404" sldId="314"/>
            <ac:spMk id="3" creationId="{0B567E00-0B4D-C00E-62C5-8B78A6809F4D}"/>
          </ac:spMkLst>
        </pc:spChg>
        <pc:spChg chg="mod">
          <ac:chgData name="Nino Philip Ramones" userId="1068934f-e3b4-4e88-ba23-4cb57230c594" providerId="ADAL" clId="{044294F3-1A26-4175-9371-9CFD83032936}" dt="2023-09-27T10:40:46.037" v="5534" actId="1036"/>
          <ac:spMkLst>
            <pc:docMk/>
            <pc:sldMk cId="3707493404" sldId="314"/>
            <ac:spMk id="17" creationId="{0D8BDA44-0458-271C-44BF-3D68DB5A3AB2}"/>
          </ac:spMkLst>
        </pc:spChg>
        <pc:picChg chg="del">
          <ac:chgData name="Nino Philip Ramones" userId="1068934f-e3b4-4e88-ba23-4cb57230c594" providerId="ADAL" clId="{044294F3-1A26-4175-9371-9CFD83032936}" dt="2023-09-27T10:12:25.979" v="3674" actId="478"/>
          <ac:picMkLst>
            <pc:docMk/>
            <pc:sldMk cId="3707493404" sldId="314"/>
            <ac:picMk id="33" creationId="{9FFE78DF-3851-15B2-7809-47F8C0158B43}"/>
          </ac:picMkLst>
        </pc:picChg>
        <pc:picChg chg="add mod">
          <ac:chgData name="Nino Philip Ramones" userId="1068934f-e3b4-4e88-ba23-4cb57230c594" providerId="ADAL" clId="{044294F3-1A26-4175-9371-9CFD83032936}" dt="2023-09-27T10:12:37.966" v="3679" actId="1076"/>
          <ac:picMkLst>
            <pc:docMk/>
            <pc:sldMk cId="3707493404" sldId="314"/>
            <ac:picMk id="1026" creationId="{871E397E-1652-DA90-EBA5-87A4489DB4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12/7/2023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12</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pxhere.com/en/photo/883581"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1" y="3686770"/>
            <a:ext cx="8407400" cy="923330"/>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COLOR IMAGING</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5715667" cy="369332"/>
          </a:xfrm>
          <a:prstGeom prst="rect">
            <a:avLst/>
          </a:prstGeom>
          <a:noFill/>
        </p:spPr>
        <p:txBody>
          <a:bodyPr wrap="none" rtlCol="0">
            <a:spAutoFit/>
          </a:bodyPr>
          <a:lstStyle/>
          <a:p>
            <a:r>
              <a:rPr lang="en-US" spc="600" dirty="0">
                <a:solidFill>
                  <a:schemeClr val="tx1">
                    <a:lumMod val="85000"/>
                    <a:lumOff val="15000"/>
                  </a:schemeClr>
                </a:solidFill>
                <a:latin typeface="Aileron Regular" panose="020B0604020202020204" charset="0"/>
              </a:rPr>
              <a:t>COLOR APPERANCE PHENOMENA</a:t>
            </a: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302233"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DECEMBER 7,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F08386-9C15-1C23-3A2A-A976550E9ACB}"/>
              </a:ext>
            </a:extLst>
          </p:cNvPr>
          <p:cNvSpPr txBox="1"/>
          <p:nvPr/>
        </p:nvSpPr>
        <p:spPr>
          <a:xfrm>
            <a:off x="1219200" y="5448300"/>
            <a:ext cx="11049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Image reconstructions of an RGB image and its white balanced counterpart.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85987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RGB IMAGE RECONSTRUCTIONS</a:t>
            </a:r>
          </a:p>
        </p:txBody>
      </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
        <p:nvSpPr>
          <p:cNvPr id="12" name="TextBox 11">
            <a:extLst>
              <a:ext uri="{FF2B5EF4-FFF2-40B4-BE49-F238E27FC236}">
                <a16:creationId xmlns:a16="http://schemas.microsoft.com/office/drawing/2014/main" id="{F4C89980-7C46-7868-F94F-6B4B01313FC1}"/>
              </a:ext>
            </a:extLst>
          </p:cNvPr>
          <p:cNvSpPr txBox="1"/>
          <p:nvPr/>
        </p:nvSpPr>
        <p:spPr>
          <a:xfrm>
            <a:off x="762001" y="6223840"/>
            <a:ext cx="12192000" cy="326756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last part of the activity sought to reconstruct an RGB image from a single channel matrix. The reconstruction was achieved by taking a picture of the scene under red, green, and blue cellophanes in grayscale. The reconstructed image was carried out by stacking the three image matrices together. It can be observed that the reconstructed image and white balanced image were pale in color in contrast to the original one. This could be possibly attributed to the glares in the cellophanes upon capture, affecting the pixel values at some regions of the image. Nonetheless, the color rendered were still on close comparison with the original one with the background pixels appearing to be a bit dark yellow upon reconstruction.</a:t>
            </a:r>
          </a:p>
        </p:txBody>
      </p:sp>
      <p:pic>
        <p:nvPicPr>
          <p:cNvPr id="5" name="Picture 4" descr="A collage of images of a flower&#10;&#10;Description automatically generated">
            <a:extLst>
              <a:ext uri="{FF2B5EF4-FFF2-40B4-BE49-F238E27FC236}">
                <a16:creationId xmlns:a16="http://schemas.microsoft.com/office/drawing/2014/main" id="{17B497A7-8409-DDC4-F293-9C9110190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69" y="2106786"/>
            <a:ext cx="12084262" cy="3334644"/>
          </a:xfrm>
          <a:prstGeom prst="rect">
            <a:avLst/>
          </a:prstGeom>
        </p:spPr>
      </p:pic>
    </p:spTree>
    <p:extLst>
      <p:ext uri="{BB962C8B-B14F-4D97-AF65-F5344CB8AC3E}">
        <p14:creationId xmlns:p14="http://schemas.microsoft.com/office/powerpoint/2010/main" val="51136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14073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MORE SAMPLE IMAGES</a:t>
            </a:r>
          </a:p>
        </p:txBody>
      </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grpSp>
        <p:nvGrpSpPr>
          <p:cNvPr id="8" name="Group 7">
            <a:extLst>
              <a:ext uri="{FF2B5EF4-FFF2-40B4-BE49-F238E27FC236}">
                <a16:creationId xmlns:a16="http://schemas.microsoft.com/office/drawing/2014/main" id="{50316F16-7882-0875-1C5C-981796C39457}"/>
              </a:ext>
            </a:extLst>
          </p:cNvPr>
          <p:cNvGrpSpPr/>
          <p:nvPr/>
        </p:nvGrpSpPr>
        <p:grpSpPr>
          <a:xfrm>
            <a:off x="506844" y="2324100"/>
            <a:ext cx="12702312" cy="7249666"/>
            <a:chOff x="460979" y="2324100"/>
            <a:chExt cx="12702312" cy="7249666"/>
          </a:xfrm>
        </p:grpSpPr>
        <p:pic>
          <p:nvPicPr>
            <p:cNvPr id="4" name="Picture 3" descr="A collage of different types of objects&#10;&#10;Description automatically generated">
              <a:extLst>
                <a:ext uri="{FF2B5EF4-FFF2-40B4-BE49-F238E27FC236}">
                  <a16:creationId xmlns:a16="http://schemas.microsoft.com/office/drawing/2014/main" id="{0072EDFA-27D8-A686-69A5-677BB4D17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92" y="2324100"/>
              <a:ext cx="12691286" cy="3502152"/>
            </a:xfrm>
            <a:prstGeom prst="rect">
              <a:avLst/>
            </a:prstGeom>
          </p:spPr>
        </p:pic>
        <p:pic>
          <p:nvPicPr>
            <p:cNvPr id="7" name="Picture 6" descr="A collage of different colored pieces of paper&#10;&#10;Description automatically generated">
              <a:extLst>
                <a:ext uri="{FF2B5EF4-FFF2-40B4-BE49-F238E27FC236}">
                  <a16:creationId xmlns:a16="http://schemas.microsoft.com/office/drawing/2014/main" id="{01781F88-354E-F07E-FB80-75A6012B7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79" y="6068572"/>
              <a:ext cx="12702312" cy="3505194"/>
            </a:xfrm>
            <a:prstGeom prst="rect">
              <a:avLst/>
            </a:prstGeom>
          </p:spPr>
        </p:pic>
      </p:grpSp>
    </p:spTree>
    <p:extLst>
      <p:ext uri="{BB962C8B-B14F-4D97-AF65-F5344CB8AC3E}">
        <p14:creationId xmlns:p14="http://schemas.microsoft.com/office/powerpoint/2010/main" val="3012728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 was able to visualize different color rendition at a given spectral condition and parameter. The color metric difference were really helpful in distinguishing the colors that appear to be perceptually identical to each other. I will give myself a grade of </a:t>
            </a:r>
            <a:r>
              <a:rPr lang="en-US" sz="2400" dirty="0">
                <a:latin typeface="Aileron Black" panose="00000A00000000000000" pitchFamily="50" charset="0"/>
              </a:rPr>
              <a:t>100 / 100</a:t>
            </a:r>
            <a:r>
              <a:rPr lang="en-US" sz="2400" dirty="0">
                <a:latin typeface="Aileron Regular" panose="020B0604020202020204" charset="0"/>
              </a:rPr>
              <a:t> for accomplishing the objectives of the activity and addressing the nuances of the codes and color simulations in general.</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20446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172697"/>
            <a:ext cx="12192000" cy="3729226"/>
          </a:xfrm>
          <a:prstGeom prst="rect">
            <a:avLst/>
          </a:prstGeom>
          <a:noFill/>
        </p:spPr>
        <p:txBody>
          <a:bodyPr wrap="square" rtlCol="0">
            <a:spAutoFit/>
          </a:bodyPr>
          <a:lstStyle/>
          <a:p>
            <a:pPr marL="457200" indent="-457200" algn="just">
              <a:lnSpc>
                <a:spcPct val="150000"/>
              </a:lnSpc>
              <a:buFont typeface="+mj-lt"/>
              <a:buAutoNum type="arabicPeriod"/>
            </a:pPr>
            <a:r>
              <a:rPr lang="en-US" sz="2000" dirty="0">
                <a:latin typeface="Aileron Regular" panose="020B0604020202020204" charset="0"/>
              </a:rPr>
              <a:t>M. Soriano, Applied Physics 167 – </a:t>
            </a:r>
            <a:r>
              <a:rPr lang="en-US" sz="2000" dirty="0" err="1">
                <a:latin typeface="Aileron Regular" panose="020B0604020202020204" charset="0"/>
              </a:rPr>
              <a:t>Trichromaticity</a:t>
            </a:r>
            <a:r>
              <a:rPr lang="en-US" sz="2000" dirty="0">
                <a:latin typeface="Aileron Regular" panose="020B0604020202020204" charset="0"/>
              </a:rPr>
              <a:t> of color mixture.</a:t>
            </a:r>
          </a:p>
          <a:p>
            <a:pPr marL="457200" indent="-457200" algn="just">
              <a:lnSpc>
                <a:spcPct val="150000"/>
              </a:lnSpc>
              <a:buFont typeface="+mj-lt"/>
              <a:buAutoNum type="arabicPeriod"/>
            </a:pPr>
            <a:r>
              <a:rPr lang="en-US" sz="2000" dirty="0">
                <a:latin typeface="Aileron Regular" panose="020B0604020202020204" charset="0"/>
              </a:rPr>
              <a:t>M. Soriano, Applied Physics 167 – Color order and difference specification.</a:t>
            </a:r>
          </a:p>
          <a:p>
            <a:pPr marL="457200" indent="-457200" algn="just">
              <a:lnSpc>
                <a:spcPct val="150000"/>
              </a:lnSpc>
              <a:buFont typeface="+mj-lt"/>
              <a:buAutoNum type="arabicPeriod"/>
            </a:pPr>
            <a:r>
              <a:rPr lang="en-US" sz="2000" dirty="0">
                <a:latin typeface="Aileron Regular" panose="020B0604020202020204" charset="0"/>
              </a:rPr>
              <a:t>M. Soriano, Applied Physics 167 – Color image capture and rendering.</a:t>
            </a:r>
          </a:p>
          <a:p>
            <a:pPr marL="457200" indent="-457200" algn="just">
              <a:lnSpc>
                <a:spcPct val="150000"/>
              </a:lnSpc>
              <a:buFont typeface="+mj-lt"/>
              <a:buAutoNum type="arabicPeriod"/>
            </a:pPr>
            <a:r>
              <a:rPr lang="en-US" sz="2000" dirty="0">
                <a:latin typeface="Aileron Regular" panose="020B0604020202020204" charset="0"/>
              </a:rPr>
              <a:t>https://cie.co.at/datatable/cie-1964-colour-matching-functions-10-degree-observer</a:t>
            </a:r>
          </a:p>
          <a:p>
            <a:pPr marL="457200" indent="-457200" algn="just">
              <a:lnSpc>
                <a:spcPct val="150000"/>
              </a:lnSpc>
              <a:buFont typeface="+mj-lt"/>
              <a:buAutoNum type="arabicPeriod"/>
            </a:pPr>
            <a:r>
              <a:rPr lang="en-US" sz="2000" dirty="0">
                <a:latin typeface="Aileron Regular" panose="020B0604020202020204" charset="0"/>
              </a:rPr>
              <a:t>https://cie.co.at/datatable/cie-standard-illuminant-d65</a:t>
            </a:r>
          </a:p>
          <a:p>
            <a:pPr marL="457200" indent="-457200" algn="just">
              <a:lnSpc>
                <a:spcPct val="150000"/>
              </a:lnSpc>
              <a:buFont typeface="+mj-lt"/>
              <a:buAutoNum type="arabicPeriod"/>
            </a:pPr>
            <a:r>
              <a:rPr lang="en-US" sz="2000" dirty="0">
                <a:latin typeface="Aileron Regular" panose="020B0604020202020204" charset="0"/>
              </a:rPr>
              <a:t>https://cie.co.at/datatable/relative-spectral-power-distributions-illuminants-representing-typical-led-lamps-1nm</a:t>
            </a:r>
          </a:p>
          <a:p>
            <a:pPr marL="457200" indent="-457200" algn="just">
              <a:lnSpc>
                <a:spcPct val="150000"/>
              </a:lnSpc>
              <a:buFont typeface="+mj-lt"/>
              <a:buAutoNum type="arabicPeriod"/>
            </a:pPr>
            <a:r>
              <a:rPr lang="en-US" sz="2000" dirty="0">
                <a:latin typeface="Aileron Regular" panose="020B0604020202020204" charset="0"/>
              </a:rPr>
              <a:t>https://nae-lab.org/~rei/research/cs/zhao/database.html</a:t>
            </a:r>
          </a:p>
        </p:txBody>
      </p:sp>
      <p:grpSp>
        <p:nvGrpSpPr>
          <p:cNvPr id="7" name="Group 6">
            <a:extLst>
              <a:ext uri="{FF2B5EF4-FFF2-40B4-BE49-F238E27FC236}">
                <a16:creationId xmlns:a16="http://schemas.microsoft.com/office/drawing/2014/main" id="{754662D9-873F-1A1C-E869-675FE658FC21}"/>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312362CB-1937-A6B2-486A-7DA7736D9456}"/>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F2E26B1-4B72-7DCC-F6B6-A419A81C3A7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8" name="TextBox 17">
              <a:extLst>
                <a:ext uri="{FF2B5EF4-FFF2-40B4-BE49-F238E27FC236}">
                  <a16:creationId xmlns:a16="http://schemas.microsoft.com/office/drawing/2014/main" id="{ABCD92E0-0D7E-15E6-976B-5ECDFE9A8AA9}"/>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14424" cy="412500"/>
            <a:chOff x="685800" y="463800"/>
            <a:chExt cx="12414424"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Observe and render a color given the spectral information from a source emittance, surface reflectance, and imaging sensor sensitivity at different wavelengths across the visible spectrum</a:t>
              </a:r>
            </a:p>
            <a:p>
              <a:pPr marL="457200" indent="-457200">
                <a:lnSpc>
                  <a:spcPct val="150000"/>
                </a:lnSpc>
                <a:buFont typeface="Wingdings" panose="05000000000000000000" pitchFamily="2" charset="2"/>
                <a:buChar char="§"/>
              </a:pPr>
              <a:r>
                <a:rPr lang="en-US" dirty="0">
                  <a:latin typeface="Aileron Light" panose="00000400000000000000" pitchFamily="50" charset="0"/>
                </a:rPr>
                <a:t>Demonstrate how color perceived changes under different illuminations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51195"/>
            <a:ext cx="8458200" cy="2487705"/>
            <a:chOff x="762000" y="3695700"/>
            <a:chExt cx="8458200" cy="2487705"/>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Color information depends on the light source, the reflectance or general spectral property of the object, and the sensitivity of the imaging sensor</a:t>
              </a:r>
            </a:p>
            <a:p>
              <a:pPr marL="457200" indent="-457200">
                <a:lnSpc>
                  <a:spcPct val="150000"/>
                </a:lnSpc>
                <a:buFont typeface="Wingdings" panose="05000000000000000000" pitchFamily="2" charset="2"/>
                <a:buChar char="§"/>
              </a:pPr>
              <a:r>
                <a:rPr lang="en-US" dirty="0">
                  <a:latin typeface="Aileron Light" panose="00000400000000000000" pitchFamily="50" charset="0"/>
                </a:rPr>
                <a:t>Observing changes in color rendering is necessary in spectral imaging of such objects crucial in image processing</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6701598"/>
            <a:ext cx="8576092"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RGB values is convenient to scale between 0 to 1 instead of the standard 0 to 255 range as the latter yields an error in the clipping range of values in Python</a:t>
              </a:r>
            </a:p>
            <a:p>
              <a:pPr marL="457200" indent="-457200">
                <a:lnSpc>
                  <a:spcPct val="150000"/>
                </a:lnSpc>
                <a:buFont typeface="Wingdings" panose="05000000000000000000" pitchFamily="2" charset="2"/>
                <a:buChar char="§"/>
              </a:pPr>
              <a:r>
                <a:rPr lang="en-US" dirty="0">
                  <a:latin typeface="Aileron Light" panose="00000400000000000000" pitchFamily="50" charset="0"/>
                </a:rPr>
                <a:t>Adjusting the RGB values by a constant factor could sometimes change the color being rendered and it takes some trial and error to obtain the desired color</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505700"/>
            <a:ext cx="12192000"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Since </a:t>
            </a:r>
            <a:r>
              <a:rPr lang="en-US" sz="1600" dirty="0">
                <a:highlight>
                  <a:srgbClr val="FFFF00"/>
                </a:highlight>
                <a:latin typeface="Aileron Regular" panose="020B0604020202020204" charset="0"/>
              </a:rPr>
              <a:t>reflectance is the only inherent characteristic</a:t>
            </a:r>
            <a:r>
              <a:rPr lang="en-US" sz="1600" dirty="0">
                <a:latin typeface="Aileron Regular" panose="020B0604020202020204" charset="0"/>
              </a:rPr>
              <a:t> of the object, the color being perceived is mainly dependent on the </a:t>
            </a:r>
            <a:r>
              <a:rPr lang="en-US" sz="1600" dirty="0">
                <a:highlight>
                  <a:srgbClr val="FFFF00"/>
                </a:highlight>
                <a:latin typeface="Aileron Regular" panose="020B0604020202020204" charset="0"/>
              </a:rPr>
              <a:t>spectral sensitivity</a:t>
            </a:r>
            <a:r>
              <a:rPr lang="en-US" sz="1600" dirty="0">
                <a:latin typeface="Aileron Regular" panose="020B0604020202020204" charset="0"/>
              </a:rPr>
              <a:t> of the imaging sensor and the </a:t>
            </a:r>
            <a:r>
              <a:rPr lang="en-US" sz="1600" dirty="0">
                <a:highlight>
                  <a:srgbClr val="FFFF00"/>
                </a:highlight>
                <a:latin typeface="Aileron Regular" panose="020B0604020202020204" charset="0"/>
              </a:rPr>
              <a:t>emittance spectra</a:t>
            </a:r>
            <a:r>
              <a:rPr lang="en-US" sz="1600" dirty="0">
                <a:latin typeface="Aileron Regular" panose="020B0604020202020204" charset="0"/>
              </a:rPr>
              <a:t> of the light source. In principle, the color rendered is given by</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85615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TRINITY OF COLOR</a:t>
            </a:r>
          </a:p>
        </p:txBody>
      </p:sp>
      <p:sp>
        <p:nvSpPr>
          <p:cNvPr id="12" name="TextBox 11">
            <a:extLst>
              <a:ext uri="{FF2B5EF4-FFF2-40B4-BE49-F238E27FC236}">
                <a16:creationId xmlns:a16="http://schemas.microsoft.com/office/drawing/2014/main" id="{A03D9DDB-0911-CCC6-289E-FE03CE9C7E57}"/>
              </a:ext>
            </a:extLst>
          </p:cNvPr>
          <p:cNvSpPr txBox="1"/>
          <p:nvPr/>
        </p:nvSpPr>
        <p:spPr>
          <a:xfrm>
            <a:off x="3771054" y="2453272"/>
            <a:ext cx="6019800" cy="1155188"/>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Color trinity diagram that represents how color rendered is dependent on three parameters --- spectral sensitivity, object reflectance, and spectral power of light source</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A614BC4-8C7E-5603-042D-38BB60998B02}"/>
              </a:ext>
            </a:extLst>
          </p:cNvPr>
          <p:cNvGrpSpPr/>
          <p:nvPr/>
        </p:nvGrpSpPr>
        <p:grpSpPr>
          <a:xfrm>
            <a:off x="685800" y="463800"/>
            <a:ext cx="12420600" cy="412500"/>
            <a:chOff x="685800" y="463800"/>
            <a:chExt cx="12420600" cy="412500"/>
          </a:xfrm>
        </p:grpSpPr>
        <p:cxnSp>
          <p:nvCxnSpPr>
            <p:cNvPr id="18" name="Straight Connector 17">
              <a:extLst>
                <a:ext uri="{FF2B5EF4-FFF2-40B4-BE49-F238E27FC236}">
                  <a16:creationId xmlns:a16="http://schemas.microsoft.com/office/drawing/2014/main" id="{4EAD499E-6FEC-1086-B0DD-2840661367C7}"/>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451A95-6CCA-20D9-CC1E-7C8C9FE142F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09DA0368-EDFC-C483-E89E-BCB65309421A}"/>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grpSp>
        <p:nvGrpSpPr>
          <p:cNvPr id="55" name="Group 54">
            <a:extLst>
              <a:ext uri="{FF2B5EF4-FFF2-40B4-BE49-F238E27FC236}">
                <a16:creationId xmlns:a16="http://schemas.microsoft.com/office/drawing/2014/main" id="{B939466D-9C2B-4BD3-B3CB-E303E87A4B24}"/>
              </a:ext>
            </a:extLst>
          </p:cNvPr>
          <p:cNvGrpSpPr/>
          <p:nvPr/>
        </p:nvGrpSpPr>
        <p:grpSpPr>
          <a:xfrm>
            <a:off x="609815" y="1943315"/>
            <a:ext cx="12616708" cy="5480283"/>
            <a:chOff x="672026" y="1943315"/>
            <a:chExt cx="12616708" cy="5480283"/>
          </a:xfrm>
        </p:grpSpPr>
        <p:pic>
          <p:nvPicPr>
            <p:cNvPr id="5" name="Graphic 4" descr="Video camera with solid fill">
              <a:extLst>
                <a:ext uri="{FF2B5EF4-FFF2-40B4-BE49-F238E27FC236}">
                  <a16:creationId xmlns:a16="http://schemas.microsoft.com/office/drawing/2014/main" id="{547B076E-2986-7AFD-292E-3A2E8543F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00000">
              <a:off x="672026" y="1943315"/>
              <a:ext cx="3630425" cy="3630425"/>
            </a:xfrm>
            <a:prstGeom prst="rect">
              <a:avLst/>
            </a:prstGeom>
          </p:spPr>
        </p:pic>
        <p:grpSp>
          <p:nvGrpSpPr>
            <p:cNvPr id="29" name="Group 28">
              <a:extLst>
                <a:ext uri="{FF2B5EF4-FFF2-40B4-BE49-F238E27FC236}">
                  <a16:creationId xmlns:a16="http://schemas.microsoft.com/office/drawing/2014/main" id="{657CCB4D-8E36-64E2-1DD4-34AEFDD0929B}"/>
                </a:ext>
              </a:extLst>
            </p:cNvPr>
            <p:cNvGrpSpPr/>
            <p:nvPr/>
          </p:nvGrpSpPr>
          <p:grpSpPr>
            <a:xfrm rot="900000">
              <a:off x="4081193" y="4649026"/>
              <a:ext cx="1689469" cy="599661"/>
              <a:chOff x="4419600" y="4381500"/>
              <a:chExt cx="2590800" cy="456961"/>
            </a:xfrm>
          </p:grpSpPr>
          <p:cxnSp>
            <p:nvCxnSpPr>
              <p:cNvPr id="26" name="Straight Connector 25">
                <a:extLst>
                  <a:ext uri="{FF2B5EF4-FFF2-40B4-BE49-F238E27FC236}">
                    <a16:creationId xmlns:a16="http://schemas.microsoft.com/office/drawing/2014/main" id="{917DF4BF-5DA3-55A8-6F01-3F6B68EC0F99}"/>
                  </a:ext>
                </a:extLst>
              </p:cNvPr>
              <p:cNvCxnSpPr>
                <a:cxnSpLocks/>
              </p:cNvCxnSpPr>
              <p:nvPr/>
            </p:nvCxnSpPr>
            <p:spPr>
              <a:xfrm>
                <a:off x="4419600" y="4381500"/>
                <a:ext cx="25908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505180C-096A-0260-780A-C764F83595A7}"/>
                  </a:ext>
                </a:extLst>
              </p:cNvPr>
              <p:cNvCxnSpPr>
                <a:cxnSpLocks/>
              </p:cNvCxnSpPr>
              <p:nvPr/>
            </p:nvCxnSpPr>
            <p:spPr>
              <a:xfrm>
                <a:off x="4419600" y="4610100"/>
                <a:ext cx="2590800" cy="0"/>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D5E4677-4872-2576-9D3B-F5417022792E}"/>
                  </a:ext>
                </a:extLst>
              </p:cNvPr>
              <p:cNvCxnSpPr>
                <a:cxnSpLocks/>
              </p:cNvCxnSpPr>
              <p:nvPr/>
            </p:nvCxnSpPr>
            <p:spPr>
              <a:xfrm>
                <a:off x="4419600" y="4838461"/>
                <a:ext cx="25908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A6E10846-A122-2E8C-0E28-B909DD8F9DC1}"/>
                </a:ext>
              </a:extLst>
            </p:cNvPr>
            <p:cNvGrpSpPr/>
            <p:nvPr/>
          </p:nvGrpSpPr>
          <p:grpSpPr>
            <a:xfrm>
              <a:off x="5874429" y="4890226"/>
              <a:ext cx="2240686" cy="2533372"/>
              <a:chOff x="7027430" y="5006093"/>
              <a:chExt cx="1437745" cy="1625548"/>
            </a:xfrm>
          </p:grpSpPr>
          <p:sp>
            <p:nvSpPr>
              <p:cNvPr id="40" name="Freeform: Shape 39">
                <a:extLst>
                  <a:ext uri="{FF2B5EF4-FFF2-40B4-BE49-F238E27FC236}">
                    <a16:creationId xmlns:a16="http://schemas.microsoft.com/office/drawing/2014/main" id="{0D43218F-B552-29C5-B463-D643FB1B46C5}"/>
                  </a:ext>
                </a:extLst>
              </p:cNvPr>
              <p:cNvSpPr/>
              <p:nvPr/>
            </p:nvSpPr>
            <p:spPr>
              <a:xfrm>
                <a:off x="7027430" y="5422098"/>
                <a:ext cx="733158" cy="1078056"/>
              </a:xfrm>
              <a:custGeom>
                <a:avLst/>
                <a:gdLst>
                  <a:gd name="connsiteX0" fmla="*/ 733159 w 733158"/>
                  <a:gd name="connsiteY0" fmla="*/ 691561 h 1078056"/>
                  <a:gd name="connsiteX1" fmla="*/ 607648 w 733158"/>
                  <a:gd name="connsiteY1" fmla="*/ 105841 h 1078056"/>
                  <a:gd name="connsiteX2" fmla="*/ 611632 w 733158"/>
                  <a:gd name="connsiteY2" fmla="*/ 91896 h 1078056"/>
                  <a:gd name="connsiteX3" fmla="*/ 286896 w 733158"/>
                  <a:gd name="connsiteY3" fmla="*/ 10214 h 1078056"/>
                  <a:gd name="connsiteX4" fmla="*/ 13959 w 733158"/>
                  <a:gd name="connsiteY4" fmla="*/ 508274 h 1078056"/>
                  <a:gd name="connsiteX5" fmla="*/ 454245 w 733158"/>
                  <a:gd name="connsiteY5" fmla="*/ 946568 h 1078056"/>
                  <a:gd name="connsiteX6" fmla="*/ 456237 w 733158"/>
                  <a:gd name="connsiteY6" fmla="*/ 952545 h 1078056"/>
                  <a:gd name="connsiteX7" fmla="*/ 444284 w 733158"/>
                  <a:gd name="connsiteY7" fmla="*/ 1078056 h 1078056"/>
                  <a:gd name="connsiteX8" fmla="*/ 599679 w 733158"/>
                  <a:gd name="connsiteY8" fmla="*/ 1042196 h 1078056"/>
                  <a:gd name="connsiteX9" fmla="*/ 533935 w 733158"/>
                  <a:gd name="connsiteY9" fmla="*/ 934615 h 1078056"/>
                  <a:gd name="connsiteX10" fmla="*/ 533935 w 733158"/>
                  <a:gd name="connsiteY10" fmla="*/ 932622 h 1078056"/>
                  <a:gd name="connsiteX11" fmla="*/ 733159 w 733158"/>
                  <a:gd name="connsiteY11" fmla="*/ 691561 h 107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158" h="1078056">
                    <a:moveTo>
                      <a:pt x="733159" y="691561"/>
                    </a:moveTo>
                    <a:cubicBezTo>
                      <a:pt x="619601" y="562065"/>
                      <a:pt x="551865" y="340926"/>
                      <a:pt x="607648" y="105841"/>
                    </a:cubicBezTo>
                    <a:cubicBezTo>
                      <a:pt x="609640" y="101857"/>
                      <a:pt x="609640" y="95880"/>
                      <a:pt x="611632" y="91896"/>
                    </a:cubicBezTo>
                    <a:cubicBezTo>
                      <a:pt x="521981" y="12206"/>
                      <a:pt x="404439" y="-17678"/>
                      <a:pt x="286896" y="10214"/>
                    </a:cubicBezTo>
                    <a:cubicBezTo>
                      <a:pt x="83687" y="58027"/>
                      <a:pt x="-43816" y="261236"/>
                      <a:pt x="13959" y="508274"/>
                    </a:cubicBezTo>
                    <a:cubicBezTo>
                      <a:pt x="67749" y="735390"/>
                      <a:pt x="264982" y="952545"/>
                      <a:pt x="454245" y="946568"/>
                    </a:cubicBezTo>
                    <a:lnTo>
                      <a:pt x="456237" y="952545"/>
                    </a:lnTo>
                    <a:lnTo>
                      <a:pt x="444284" y="1078056"/>
                    </a:lnTo>
                    <a:lnTo>
                      <a:pt x="599679" y="1042196"/>
                    </a:lnTo>
                    <a:lnTo>
                      <a:pt x="533935" y="934615"/>
                    </a:lnTo>
                    <a:lnTo>
                      <a:pt x="533935" y="932622"/>
                    </a:lnTo>
                    <a:cubicBezTo>
                      <a:pt x="627570" y="896762"/>
                      <a:pt x="695306" y="805119"/>
                      <a:pt x="733159" y="691561"/>
                    </a:cubicBezTo>
                    <a:close/>
                  </a:path>
                </a:pathLst>
              </a:custGeom>
              <a:solidFill>
                <a:schemeClr val="bg2">
                  <a:lumMod val="50000"/>
                </a:schemeClr>
              </a:solidFill>
              <a:ln w="19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50C86D6-E79E-34D5-934B-01F597F56ABF}"/>
                  </a:ext>
                </a:extLst>
              </p:cNvPr>
              <p:cNvSpPr/>
              <p:nvPr/>
            </p:nvSpPr>
            <p:spPr>
              <a:xfrm>
                <a:off x="7208738" y="5006093"/>
                <a:ext cx="683339" cy="428210"/>
              </a:xfrm>
              <a:custGeom>
                <a:avLst/>
                <a:gdLst>
                  <a:gd name="connsiteX0" fmla="*/ 683340 w 683339"/>
                  <a:gd name="connsiteY0" fmla="*/ 175195 h 428210"/>
                  <a:gd name="connsiteX1" fmla="*/ 284891 w 683339"/>
                  <a:gd name="connsiteY1" fmla="*/ 9839 h 428210"/>
                  <a:gd name="connsiteX2" fmla="*/ 0 w 683339"/>
                  <a:gd name="connsiteY2" fmla="*/ 378404 h 428210"/>
                  <a:gd name="connsiteX3" fmla="*/ 89651 w 683339"/>
                  <a:gd name="connsiteY3" fmla="*/ 348520 h 428210"/>
                  <a:gd name="connsiteX4" fmla="*/ 193248 w 683339"/>
                  <a:gd name="connsiteY4" fmla="*/ 336567 h 428210"/>
                  <a:gd name="connsiteX5" fmla="*/ 460208 w 683339"/>
                  <a:gd name="connsiteY5" fmla="*/ 428210 h 428210"/>
                  <a:gd name="connsiteX6" fmla="*/ 683340 w 683339"/>
                  <a:gd name="connsiteY6" fmla="*/ 175195 h 42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3339" h="428210">
                    <a:moveTo>
                      <a:pt x="683340" y="175195"/>
                    </a:moveTo>
                    <a:cubicBezTo>
                      <a:pt x="591696" y="37730"/>
                      <a:pt x="438294" y="-26021"/>
                      <a:pt x="284891" y="9839"/>
                    </a:cubicBezTo>
                    <a:cubicBezTo>
                      <a:pt x="119535" y="49684"/>
                      <a:pt x="3985" y="193125"/>
                      <a:pt x="0" y="378404"/>
                    </a:cubicBezTo>
                    <a:cubicBezTo>
                      <a:pt x="27891" y="364458"/>
                      <a:pt x="57775" y="354497"/>
                      <a:pt x="89651" y="348520"/>
                    </a:cubicBezTo>
                    <a:cubicBezTo>
                      <a:pt x="123519" y="340551"/>
                      <a:pt x="157387" y="336567"/>
                      <a:pt x="193248" y="336567"/>
                    </a:cubicBezTo>
                    <a:cubicBezTo>
                      <a:pt x="292860" y="336567"/>
                      <a:pt x="384503" y="370435"/>
                      <a:pt x="460208" y="428210"/>
                    </a:cubicBezTo>
                    <a:cubicBezTo>
                      <a:pt x="506030" y="314652"/>
                      <a:pt x="583727" y="226993"/>
                      <a:pt x="683340" y="175195"/>
                    </a:cubicBezTo>
                    <a:close/>
                  </a:path>
                </a:pathLst>
              </a:custGeom>
              <a:solidFill>
                <a:schemeClr val="accent1">
                  <a:lumMod val="60000"/>
                  <a:lumOff val="40000"/>
                </a:schemeClr>
              </a:solidFill>
              <a:ln w="19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E6FD582-E28D-F7C0-CCA6-DA1BBEA0F4B4}"/>
                  </a:ext>
                </a:extLst>
              </p:cNvPr>
              <p:cNvSpPr/>
              <p:nvPr/>
            </p:nvSpPr>
            <p:spPr>
              <a:xfrm>
                <a:off x="7698335" y="5211106"/>
                <a:ext cx="766840" cy="1077869"/>
              </a:xfrm>
              <a:custGeom>
                <a:avLst/>
                <a:gdLst>
                  <a:gd name="connsiteX0" fmla="*/ 480625 w 766840"/>
                  <a:gd name="connsiteY0" fmla="*/ 10027 h 1077869"/>
                  <a:gd name="connsiteX1" fmla="*/ 16433 w 766840"/>
                  <a:gd name="connsiteY1" fmla="*/ 336755 h 1077869"/>
                  <a:gd name="connsiteX2" fmla="*/ 233587 w 766840"/>
                  <a:gd name="connsiteY2" fmla="*/ 932436 h 1077869"/>
                  <a:gd name="connsiteX3" fmla="*/ 233587 w 766840"/>
                  <a:gd name="connsiteY3" fmla="*/ 934428 h 1077869"/>
                  <a:gd name="connsiteX4" fmla="*/ 167843 w 766840"/>
                  <a:gd name="connsiteY4" fmla="*/ 1042010 h 1077869"/>
                  <a:gd name="connsiteX5" fmla="*/ 323238 w 766840"/>
                  <a:gd name="connsiteY5" fmla="*/ 1077870 h 1077869"/>
                  <a:gd name="connsiteX6" fmla="*/ 311285 w 766840"/>
                  <a:gd name="connsiteY6" fmla="*/ 952359 h 1077869"/>
                  <a:gd name="connsiteX7" fmla="*/ 313277 w 766840"/>
                  <a:gd name="connsiteY7" fmla="*/ 946382 h 1077869"/>
                  <a:gd name="connsiteX8" fmla="*/ 753563 w 766840"/>
                  <a:gd name="connsiteY8" fmla="*/ 508088 h 1077869"/>
                  <a:gd name="connsiteX9" fmla="*/ 480625 w 766840"/>
                  <a:gd name="connsiteY9" fmla="*/ 10027 h 107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6840" h="1077869">
                    <a:moveTo>
                      <a:pt x="480625" y="10027"/>
                    </a:moveTo>
                    <a:cubicBezTo>
                      <a:pt x="277417" y="-37787"/>
                      <a:pt x="74208" y="87725"/>
                      <a:pt x="16433" y="336755"/>
                    </a:cubicBezTo>
                    <a:cubicBezTo>
                      <a:pt x="-39350" y="571840"/>
                      <a:pt x="50301" y="862708"/>
                      <a:pt x="233587" y="932436"/>
                    </a:cubicBezTo>
                    <a:lnTo>
                      <a:pt x="233587" y="934428"/>
                    </a:lnTo>
                    <a:lnTo>
                      <a:pt x="167843" y="1042010"/>
                    </a:lnTo>
                    <a:lnTo>
                      <a:pt x="323238" y="1077870"/>
                    </a:lnTo>
                    <a:lnTo>
                      <a:pt x="311285" y="952359"/>
                    </a:lnTo>
                    <a:lnTo>
                      <a:pt x="313277" y="946382"/>
                    </a:lnTo>
                    <a:cubicBezTo>
                      <a:pt x="502540" y="950366"/>
                      <a:pt x="701765" y="735204"/>
                      <a:pt x="753563" y="508088"/>
                    </a:cubicBezTo>
                    <a:cubicBezTo>
                      <a:pt x="809346" y="261050"/>
                      <a:pt x="683834" y="57841"/>
                      <a:pt x="480625" y="10027"/>
                    </a:cubicBezTo>
                    <a:close/>
                  </a:path>
                </a:pathLst>
              </a:custGeom>
              <a:solidFill>
                <a:schemeClr val="accent5">
                  <a:lumMod val="75000"/>
                </a:schemeClr>
              </a:solidFill>
              <a:ln w="19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7787C8C-7E20-6285-DA32-FACA1A03A7E8}"/>
                  </a:ext>
                </a:extLst>
              </p:cNvPr>
              <p:cNvSpPr/>
              <p:nvPr/>
            </p:nvSpPr>
            <p:spPr>
              <a:xfrm>
                <a:off x="7804419" y="6332193"/>
                <a:ext cx="161560" cy="299448"/>
              </a:xfrm>
              <a:custGeom>
                <a:avLst/>
                <a:gdLst>
                  <a:gd name="connsiteX0" fmla="*/ 87659 w 161560"/>
                  <a:gd name="connsiteY0" fmla="*/ 297457 h 299448"/>
                  <a:gd name="connsiteX1" fmla="*/ 161372 w 161560"/>
                  <a:gd name="connsiteY1" fmla="*/ 44442 h 299448"/>
                  <a:gd name="connsiteX2" fmla="*/ 127504 w 161560"/>
                  <a:gd name="connsiteY2" fmla="*/ 612 h 299448"/>
                  <a:gd name="connsiteX3" fmla="*/ 83674 w 161560"/>
                  <a:gd name="connsiteY3" fmla="*/ 34481 h 299448"/>
                  <a:gd name="connsiteX4" fmla="*/ 0 w 161560"/>
                  <a:gd name="connsiteY4" fmla="*/ 299449 h 299448"/>
                  <a:gd name="connsiteX5" fmla="*/ 87659 w 161560"/>
                  <a:gd name="connsiteY5" fmla="*/ 297457 h 29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560" h="299448">
                    <a:moveTo>
                      <a:pt x="87659" y="297457"/>
                    </a:moveTo>
                    <a:cubicBezTo>
                      <a:pt x="113558" y="243666"/>
                      <a:pt x="147426" y="156007"/>
                      <a:pt x="161372" y="44442"/>
                    </a:cubicBezTo>
                    <a:cubicBezTo>
                      <a:pt x="163364" y="22527"/>
                      <a:pt x="149418" y="2605"/>
                      <a:pt x="127504" y="612"/>
                    </a:cubicBezTo>
                    <a:cubicBezTo>
                      <a:pt x="105589" y="-3372"/>
                      <a:pt x="85666" y="12566"/>
                      <a:pt x="83674" y="34481"/>
                    </a:cubicBezTo>
                    <a:cubicBezTo>
                      <a:pt x="65744" y="165969"/>
                      <a:pt x="19922" y="263589"/>
                      <a:pt x="0" y="299449"/>
                    </a:cubicBezTo>
                    <a:lnTo>
                      <a:pt x="87659" y="297457"/>
                    </a:lnTo>
                    <a:close/>
                  </a:path>
                </a:pathLst>
              </a:custGeom>
              <a:solidFill>
                <a:srgbClr val="000000"/>
              </a:solidFill>
              <a:ln w="19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6801E4B-FB0A-E1D7-EE37-B78C72DF91FA}"/>
                  </a:ext>
                </a:extLst>
              </p:cNvPr>
              <p:cNvSpPr/>
              <p:nvPr/>
            </p:nvSpPr>
            <p:spPr>
              <a:xfrm>
                <a:off x="7548023" y="6530642"/>
                <a:ext cx="101000" cy="99007"/>
              </a:xfrm>
              <a:custGeom>
                <a:avLst/>
                <a:gdLst>
                  <a:gd name="connsiteX0" fmla="*/ 15334 w 101000"/>
                  <a:gd name="connsiteY0" fmla="*/ 99008 h 99007"/>
                  <a:gd name="connsiteX1" fmla="*/ 101000 w 101000"/>
                  <a:gd name="connsiteY1" fmla="*/ 99008 h 99007"/>
                  <a:gd name="connsiteX2" fmla="*/ 79086 w 101000"/>
                  <a:gd name="connsiteY2" fmla="*/ 31272 h 99007"/>
                  <a:gd name="connsiteX3" fmla="*/ 31272 w 101000"/>
                  <a:gd name="connsiteY3" fmla="*/ 1388 h 99007"/>
                  <a:gd name="connsiteX4" fmla="*/ 1388 w 101000"/>
                  <a:gd name="connsiteY4" fmla="*/ 49202 h 99007"/>
                  <a:gd name="connsiteX5" fmla="*/ 15334 w 101000"/>
                  <a:gd name="connsiteY5" fmla="*/ 99008 h 9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000" h="99007">
                    <a:moveTo>
                      <a:pt x="15334" y="99008"/>
                    </a:moveTo>
                    <a:lnTo>
                      <a:pt x="101000" y="99008"/>
                    </a:lnTo>
                    <a:cubicBezTo>
                      <a:pt x="85062" y="57171"/>
                      <a:pt x="79086" y="31272"/>
                      <a:pt x="79086" y="31272"/>
                    </a:cubicBezTo>
                    <a:cubicBezTo>
                      <a:pt x="75101" y="9357"/>
                      <a:pt x="53186" y="-4589"/>
                      <a:pt x="31272" y="1388"/>
                    </a:cubicBezTo>
                    <a:cubicBezTo>
                      <a:pt x="9357" y="5373"/>
                      <a:pt x="-4589" y="27287"/>
                      <a:pt x="1388" y="49202"/>
                    </a:cubicBezTo>
                    <a:cubicBezTo>
                      <a:pt x="1388" y="51194"/>
                      <a:pt x="5373" y="69124"/>
                      <a:pt x="15334" y="99008"/>
                    </a:cubicBezTo>
                    <a:close/>
                  </a:path>
                </a:pathLst>
              </a:custGeom>
              <a:solidFill>
                <a:srgbClr val="000000"/>
              </a:solidFill>
              <a:ln w="19844"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F6D8CE8F-4E72-1C18-12D7-89C863790DBF}"/>
                </a:ext>
              </a:extLst>
            </p:cNvPr>
            <p:cNvGrpSpPr/>
            <p:nvPr/>
          </p:nvGrpSpPr>
          <p:grpSpPr>
            <a:xfrm rot="900000">
              <a:off x="8336554" y="3938999"/>
              <a:ext cx="2069117" cy="1919038"/>
              <a:chOff x="8483600" y="3390900"/>
              <a:chExt cx="2717868" cy="2197100"/>
            </a:xfrm>
          </p:grpSpPr>
          <p:sp>
            <p:nvSpPr>
              <p:cNvPr id="46" name="Freeform: Shape 45">
                <a:extLst>
                  <a:ext uri="{FF2B5EF4-FFF2-40B4-BE49-F238E27FC236}">
                    <a16:creationId xmlns:a16="http://schemas.microsoft.com/office/drawing/2014/main" id="{1CA45CF0-8081-DD96-8FE7-9A40CAF4A880}"/>
                  </a:ext>
                </a:extLst>
              </p:cNvPr>
              <p:cNvSpPr/>
              <p:nvPr/>
            </p:nvSpPr>
            <p:spPr>
              <a:xfrm>
                <a:off x="8483600" y="3390900"/>
                <a:ext cx="2108268" cy="1587500"/>
              </a:xfrm>
              <a:custGeom>
                <a:avLst/>
                <a:gdLst>
                  <a:gd name="connsiteX0" fmla="*/ 0 w 2108268"/>
                  <a:gd name="connsiteY0" fmla="*/ 1587500 h 1587500"/>
                  <a:gd name="connsiteX1" fmla="*/ 50800 w 2108268"/>
                  <a:gd name="connsiteY1" fmla="*/ 1409700 h 1587500"/>
                  <a:gd name="connsiteX2" fmla="*/ 241300 w 2108268"/>
                  <a:gd name="connsiteY2" fmla="*/ 1155700 h 1587500"/>
                  <a:gd name="connsiteX3" fmla="*/ 431800 w 2108268"/>
                  <a:gd name="connsiteY3" fmla="*/ 939800 h 1587500"/>
                  <a:gd name="connsiteX4" fmla="*/ 558800 w 2108268"/>
                  <a:gd name="connsiteY4" fmla="*/ 838200 h 1587500"/>
                  <a:gd name="connsiteX5" fmla="*/ 635000 w 2108268"/>
                  <a:gd name="connsiteY5" fmla="*/ 812800 h 1587500"/>
                  <a:gd name="connsiteX6" fmla="*/ 736600 w 2108268"/>
                  <a:gd name="connsiteY6" fmla="*/ 774700 h 1587500"/>
                  <a:gd name="connsiteX7" fmla="*/ 812800 w 2108268"/>
                  <a:gd name="connsiteY7" fmla="*/ 762000 h 1587500"/>
                  <a:gd name="connsiteX8" fmla="*/ 965200 w 2108268"/>
                  <a:gd name="connsiteY8" fmla="*/ 723900 h 1587500"/>
                  <a:gd name="connsiteX9" fmla="*/ 1016000 w 2108268"/>
                  <a:gd name="connsiteY9" fmla="*/ 698500 h 1587500"/>
                  <a:gd name="connsiteX10" fmla="*/ 1079500 w 2108268"/>
                  <a:gd name="connsiteY10" fmla="*/ 685800 h 1587500"/>
                  <a:gd name="connsiteX11" fmla="*/ 1143000 w 2108268"/>
                  <a:gd name="connsiteY11" fmla="*/ 660400 h 1587500"/>
                  <a:gd name="connsiteX12" fmla="*/ 1282700 w 2108268"/>
                  <a:gd name="connsiteY12" fmla="*/ 622300 h 1587500"/>
                  <a:gd name="connsiteX13" fmla="*/ 1333500 w 2108268"/>
                  <a:gd name="connsiteY13" fmla="*/ 596900 h 1587500"/>
                  <a:gd name="connsiteX14" fmla="*/ 1397000 w 2108268"/>
                  <a:gd name="connsiteY14" fmla="*/ 571500 h 1587500"/>
                  <a:gd name="connsiteX15" fmla="*/ 1447800 w 2108268"/>
                  <a:gd name="connsiteY15" fmla="*/ 533400 h 1587500"/>
                  <a:gd name="connsiteX16" fmla="*/ 1524000 w 2108268"/>
                  <a:gd name="connsiteY16" fmla="*/ 508000 h 1587500"/>
                  <a:gd name="connsiteX17" fmla="*/ 1600200 w 2108268"/>
                  <a:gd name="connsiteY17" fmla="*/ 469900 h 1587500"/>
                  <a:gd name="connsiteX18" fmla="*/ 1714500 w 2108268"/>
                  <a:gd name="connsiteY18" fmla="*/ 393700 h 1587500"/>
                  <a:gd name="connsiteX19" fmla="*/ 1790700 w 2108268"/>
                  <a:gd name="connsiteY19" fmla="*/ 355600 h 1587500"/>
                  <a:gd name="connsiteX20" fmla="*/ 1955800 w 2108268"/>
                  <a:gd name="connsiteY20" fmla="*/ 241300 h 1587500"/>
                  <a:gd name="connsiteX21" fmla="*/ 2032000 w 2108268"/>
                  <a:gd name="connsiteY21" fmla="*/ 152400 h 1587500"/>
                  <a:gd name="connsiteX22" fmla="*/ 2082800 w 2108268"/>
                  <a:gd name="connsiteY22" fmla="*/ 101600 h 1587500"/>
                  <a:gd name="connsiteX23" fmla="*/ 2108200 w 2108268"/>
                  <a:gd name="connsiteY23" fmla="*/ 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8268" h="1587500">
                    <a:moveTo>
                      <a:pt x="0" y="1587500"/>
                    </a:moveTo>
                    <a:cubicBezTo>
                      <a:pt x="16933" y="1528233"/>
                      <a:pt x="20732" y="1463507"/>
                      <a:pt x="50800" y="1409700"/>
                    </a:cubicBezTo>
                    <a:cubicBezTo>
                      <a:pt x="102428" y="1317313"/>
                      <a:pt x="178305" y="1240743"/>
                      <a:pt x="241300" y="1155700"/>
                    </a:cubicBezTo>
                    <a:cubicBezTo>
                      <a:pt x="353640" y="1004041"/>
                      <a:pt x="255964" y="1115636"/>
                      <a:pt x="431800" y="939800"/>
                    </a:cubicBezTo>
                    <a:cubicBezTo>
                      <a:pt x="483919" y="887681"/>
                      <a:pt x="493410" y="867923"/>
                      <a:pt x="558800" y="838200"/>
                    </a:cubicBezTo>
                    <a:cubicBezTo>
                      <a:pt x="583174" y="827121"/>
                      <a:pt x="609786" y="821805"/>
                      <a:pt x="635000" y="812800"/>
                    </a:cubicBezTo>
                    <a:cubicBezTo>
                      <a:pt x="669062" y="800635"/>
                      <a:pt x="701822" y="784637"/>
                      <a:pt x="736600" y="774700"/>
                    </a:cubicBezTo>
                    <a:cubicBezTo>
                      <a:pt x="761360" y="767626"/>
                      <a:pt x="787465" y="766606"/>
                      <a:pt x="812800" y="762000"/>
                    </a:cubicBezTo>
                    <a:cubicBezTo>
                      <a:pt x="864233" y="752649"/>
                      <a:pt x="915921" y="741820"/>
                      <a:pt x="965200" y="723900"/>
                    </a:cubicBezTo>
                    <a:cubicBezTo>
                      <a:pt x="982992" y="717430"/>
                      <a:pt x="998039" y="704487"/>
                      <a:pt x="1016000" y="698500"/>
                    </a:cubicBezTo>
                    <a:cubicBezTo>
                      <a:pt x="1036478" y="691674"/>
                      <a:pt x="1058825" y="692003"/>
                      <a:pt x="1079500" y="685800"/>
                    </a:cubicBezTo>
                    <a:cubicBezTo>
                      <a:pt x="1101336" y="679249"/>
                      <a:pt x="1121575" y="668191"/>
                      <a:pt x="1143000" y="660400"/>
                    </a:cubicBezTo>
                    <a:cubicBezTo>
                      <a:pt x="1221775" y="631755"/>
                      <a:pt x="1207380" y="637364"/>
                      <a:pt x="1282700" y="622300"/>
                    </a:cubicBezTo>
                    <a:cubicBezTo>
                      <a:pt x="1299633" y="613833"/>
                      <a:pt x="1316200" y="604589"/>
                      <a:pt x="1333500" y="596900"/>
                    </a:cubicBezTo>
                    <a:cubicBezTo>
                      <a:pt x="1354332" y="587641"/>
                      <a:pt x="1377072" y="582571"/>
                      <a:pt x="1397000" y="571500"/>
                    </a:cubicBezTo>
                    <a:cubicBezTo>
                      <a:pt x="1415503" y="561221"/>
                      <a:pt x="1428868" y="542866"/>
                      <a:pt x="1447800" y="533400"/>
                    </a:cubicBezTo>
                    <a:cubicBezTo>
                      <a:pt x="1471747" y="521426"/>
                      <a:pt x="1499286" y="518298"/>
                      <a:pt x="1524000" y="508000"/>
                    </a:cubicBezTo>
                    <a:cubicBezTo>
                      <a:pt x="1550214" y="497078"/>
                      <a:pt x="1575269" y="483498"/>
                      <a:pt x="1600200" y="469900"/>
                    </a:cubicBezTo>
                    <a:cubicBezTo>
                      <a:pt x="1826447" y="346492"/>
                      <a:pt x="1519961" y="510423"/>
                      <a:pt x="1714500" y="393700"/>
                    </a:cubicBezTo>
                    <a:cubicBezTo>
                      <a:pt x="1738851" y="379089"/>
                      <a:pt x="1765769" y="369198"/>
                      <a:pt x="1790700" y="355600"/>
                    </a:cubicBezTo>
                    <a:cubicBezTo>
                      <a:pt x="1839608" y="328923"/>
                      <a:pt x="1921732" y="275368"/>
                      <a:pt x="1955800" y="241300"/>
                    </a:cubicBezTo>
                    <a:cubicBezTo>
                      <a:pt x="2064164" y="132936"/>
                      <a:pt x="1917955" y="282737"/>
                      <a:pt x="2032000" y="152400"/>
                    </a:cubicBezTo>
                    <a:cubicBezTo>
                      <a:pt x="2047769" y="134378"/>
                      <a:pt x="2065867" y="118533"/>
                      <a:pt x="2082800" y="101600"/>
                    </a:cubicBezTo>
                    <a:cubicBezTo>
                      <a:pt x="2110877" y="17368"/>
                      <a:pt x="2108200" y="52174"/>
                      <a:pt x="2108200" y="0"/>
                    </a:cubicBezTo>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EB790B7C-0E0D-BC57-E050-A4BF76606EB8}"/>
                  </a:ext>
                </a:extLst>
              </p:cNvPr>
              <p:cNvSpPr/>
              <p:nvPr/>
            </p:nvSpPr>
            <p:spPr>
              <a:xfrm>
                <a:off x="8636000" y="3543300"/>
                <a:ext cx="2108268" cy="1587500"/>
              </a:xfrm>
              <a:custGeom>
                <a:avLst/>
                <a:gdLst>
                  <a:gd name="connsiteX0" fmla="*/ 0 w 2108268"/>
                  <a:gd name="connsiteY0" fmla="*/ 1587500 h 1587500"/>
                  <a:gd name="connsiteX1" fmla="*/ 50800 w 2108268"/>
                  <a:gd name="connsiteY1" fmla="*/ 1409700 h 1587500"/>
                  <a:gd name="connsiteX2" fmla="*/ 241300 w 2108268"/>
                  <a:gd name="connsiteY2" fmla="*/ 1155700 h 1587500"/>
                  <a:gd name="connsiteX3" fmla="*/ 431800 w 2108268"/>
                  <a:gd name="connsiteY3" fmla="*/ 939800 h 1587500"/>
                  <a:gd name="connsiteX4" fmla="*/ 558800 w 2108268"/>
                  <a:gd name="connsiteY4" fmla="*/ 838200 h 1587500"/>
                  <a:gd name="connsiteX5" fmla="*/ 635000 w 2108268"/>
                  <a:gd name="connsiteY5" fmla="*/ 812800 h 1587500"/>
                  <a:gd name="connsiteX6" fmla="*/ 736600 w 2108268"/>
                  <a:gd name="connsiteY6" fmla="*/ 774700 h 1587500"/>
                  <a:gd name="connsiteX7" fmla="*/ 812800 w 2108268"/>
                  <a:gd name="connsiteY7" fmla="*/ 762000 h 1587500"/>
                  <a:gd name="connsiteX8" fmla="*/ 965200 w 2108268"/>
                  <a:gd name="connsiteY8" fmla="*/ 723900 h 1587500"/>
                  <a:gd name="connsiteX9" fmla="*/ 1016000 w 2108268"/>
                  <a:gd name="connsiteY9" fmla="*/ 698500 h 1587500"/>
                  <a:gd name="connsiteX10" fmla="*/ 1079500 w 2108268"/>
                  <a:gd name="connsiteY10" fmla="*/ 685800 h 1587500"/>
                  <a:gd name="connsiteX11" fmla="*/ 1143000 w 2108268"/>
                  <a:gd name="connsiteY11" fmla="*/ 660400 h 1587500"/>
                  <a:gd name="connsiteX12" fmla="*/ 1282700 w 2108268"/>
                  <a:gd name="connsiteY12" fmla="*/ 622300 h 1587500"/>
                  <a:gd name="connsiteX13" fmla="*/ 1333500 w 2108268"/>
                  <a:gd name="connsiteY13" fmla="*/ 596900 h 1587500"/>
                  <a:gd name="connsiteX14" fmla="*/ 1397000 w 2108268"/>
                  <a:gd name="connsiteY14" fmla="*/ 571500 h 1587500"/>
                  <a:gd name="connsiteX15" fmla="*/ 1447800 w 2108268"/>
                  <a:gd name="connsiteY15" fmla="*/ 533400 h 1587500"/>
                  <a:gd name="connsiteX16" fmla="*/ 1524000 w 2108268"/>
                  <a:gd name="connsiteY16" fmla="*/ 508000 h 1587500"/>
                  <a:gd name="connsiteX17" fmla="*/ 1600200 w 2108268"/>
                  <a:gd name="connsiteY17" fmla="*/ 469900 h 1587500"/>
                  <a:gd name="connsiteX18" fmla="*/ 1714500 w 2108268"/>
                  <a:gd name="connsiteY18" fmla="*/ 393700 h 1587500"/>
                  <a:gd name="connsiteX19" fmla="*/ 1790700 w 2108268"/>
                  <a:gd name="connsiteY19" fmla="*/ 355600 h 1587500"/>
                  <a:gd name="connsiteX20" fmla="*/ 1955800 w 2108268"/>
                  <a:gd name="connsiteY20" fmla="*/ 241300 h 1587500"/>
                  <a:gd name="connsiteX21" fmla="*/ 2032000 w 2108268"/>
                  <a:gd name="connsiteY21" fmla="*/ 152400 h 1587500"/>
                  <a:gd name="connsiteX22" fmla="*/ 2082800 w 2108268"/>
                  <a:gd name="connsiteY22" fmla="*/ 101600 h 1587500"/>
                  <a:gd name="connsiteX23" fmla="*/ 2108200 w 2108268"/>
                  <a:gd name="connsiteY23" fmla="*/ 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8268" h="1587500">
                    <a:moveTo>
                      <a:pt x="0" y="1587500"/>
                    </a:moveTo>
                    <a:cubicBezTo>
                      <a:pt x="16933" y="1528233"/>
                      <a:pt x="20732" y="1463507"/>
                      <a:pt x="50800" y="1409700"/>
                    </a:cubicBezTo>
                    <a:cubicBezTo>
                      <a:pt x="102428" y="1317313"/>
                      <a:pt x="178305" y="1240743"/>
                      <a:pt x="241300" y="1155700"/>
                    </a:cubicBezTo>
                    <a:cubicBezTo>
                      <a:pt x="353640" y="1004041"/>
                      <a:pt x="255964" y="1115636"/>
                      <a:pt x="431800" y="939800"/>
                    </a:cubicBezTo>
                    <a:cubicBezTo>
                      <a:pt x="483919" y="887681"/>
                      <a:pt x="493410" y="867923"/>
                      <a:pt x="558800" y="838200"/>
                    </a:cubicBezTo>
                    <a:cubicBezTo>
                      <a:pt x="583174" y="827121"/>
                      <a:pt x="609786" y="821805"/>
                      <a:pt x="635000" y="812800"/>
                    </a:cubicBezTo>
                    <a:cubicBezTo>
                      <a:pt x="669062" y="800635"/>
                      <a:pt x="701822" y="784637"/>
                      <a:pt x="736600" y="774700"/>
                    </a:cubicBezTo>
                    <a:cubicBezTo>
                      <a:pt x="761360" y="767626"/>
                      <a:pt x="787465" y="766606"/>
                      <a:pt x="812800" y="762000"/>
                    </a:cubicBezTo>
                    <a:cubicBezTo>
                      <a:pt x="864233" y="752649"/>
                      <a:pt x="915921" y="741820"/>
                      <a:pt x="965200" y="723900"/>
                    </a:cubicBezTo>
                    <a:cubicBezTo>
                      <a:pt x="982992" y="717430"/>
                      <a:pt x="998039" y="704487"/>
                      <a:pt x="1016000" y="698500"/>
                    </a:cubicBezTo>
                    <a:cubicBezTo>
                      <a:pt x="1036478" y="691674"/>
                      <a:pt x="1058825" y="692003"/>
                      <a:pt x="1079500" y="685800"/>
                    </a:cubicBezTo>
                    <a:cubicBezTo>
                      <a:pt x="1101336" y="679249"/>
                      <a:pt x="1121575" y="668191"/>
                      <a:pt x="1143000" y="660400"/>
                    </a:cubicBezTo>
                    <a:cubicBezTo>
                      <a:pt x="1221775" y="631755"/>
                      <a:pt x="1207380" y="637364"/>
                      <a:pt x="1282700" y="622300"/>
                    </a:cubicBezTo>
                    <a:cubicBezTo>
                      <a:pt x="1299633" y="613833"/>
                      <a:pt x="1316200" y="604589"/>
                      <a:pt x="1333500" y="596900"/>
                    </a:cubicBezTo>
                    <a:cubicBezTo>
                      <a:pt x="1354332" y="587641"/>
                      <a:pt x="1377072" y="582571"/>
                      <a:pt x="1397000" y="571500"/>
                    </a:cubicBezTo>
                    <a:cubicBezTo>
                      <a:pt x="1415503" y="561221"/>
                      <a:pt x="1428868" y="542866"/>
                      <a:pt x="1447800" y="533400"/>
                    </a:cubicBezTo>
                    <a:cubicBezTo>
                      <a:pt x="1471747" y="521426"/>
                      <a:pt x="1499286" y="518298"/>
                      <a:pt x="1524000" y="508000"/>
                    </a:cubicBezTo>
                    <a:cubicBezTo>
                      <a:pt x="1550214" y="497078"/>
                      <a:pt x="1575269" y="483498"/>
                      <a:pt x="1600200" y="469900"/>
                    </a:cubicBezTo>
                    <a:cubicBezTo>
                      <a:pt x="1826447" y="346492"/>
                      <a:pt x="1519961" y="510423"/>
                      <a:pt x="1714500" y="393700"/>
                    </a:cubicBezTo>
                    <a:cubicBezTo>
                      <a:pt x="1738851" y="379089"/>
                      <a:pt x="1765769" y="369198"/>
                      <a:pt x="1790700" y="355600"/>
                    </a:cubicBezTo>
                    <a:cubicBezTo>
                      <a:pt x="1839608" y="328923"/>
                      <a:pt x="1921732" y="275368"/>
                      <a:pt x="1955800" y="241300"/>
                    </a:cubicBezTo>
                    <a:cubicBezTo>
                      <a:pt x="2064164" y="132936"/>
                      <a:pt x="1917955" y="282737"/>
                      <a:pt x="2032000" y="152400"/>
                    </a:cubicBezTo>
                    <a:cubicBezTo>
                      <a:pt x="2047769" y="134378"/>
                      <a:pt x="2065867" y="118533"/>
                      <a:pt x="2082800" y="101600"/>
                    </a:cubicBezTo>
                    <a:cubicBezTo>
                      <a:pt x="2110877" y="17368"/>
                      <a:pt x="2108200" y="52174"/>
                      <a:pt x="2108200" y="0"/>
                    </a:cubicBezTo>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FB71B59E-14D1-8880-C79A-5A10CD54BDA0}"/>
                  </a:ext>
                </a:extLst>
              </p:cNvPr>
              <p:cNvSpPr/>
              <p:nvPr/>
            </p:nvSpPr>
            <p:spPr>
              <a:xfrm>
                <a:off x="8788400" y="3695700"/>
                <a:ext cx="2108268" cy="1587500"/>
              </a:xfrm>
              <a:custGeom>
                <a:avLst/>
                <a:gdLst>
                  <a:gd name="connsiteX0" fmla="*/ 0 w 2108268"/>
                  <a:gd name="connsiteY0" fmla="*/ 1587500 h 1587500"/>
                  <a:gd name="connsiteX1" fmla="*/ 50800 w 2108268"/>
                  <a:gd name="connsiteY1" fmla="*/ 1409700 h 1587500"/>
                  <a:gd name="connsiteX2" fmla="*/ 241300 w 2108268"/>
                  <a:gd name="connsiteY2" fmla="*/ 1155700 h 1587500"/>
                  <a:gd name="connsiteX3" fmla="*/ 431800 w 2108268"/>
                  <a:gd name="connsiteY3" fmla="*/ 939800 h 1587500"/>
                  <a:gd name="connsiteX4" fmla="*/ 558800 w 2108268"/>
                  <a:gd name="connsiteY4" fmla="*/ 838200 h 1587500"/>
                  <a:gd name="connsiteX5" fmla="*/ 635000 w 2108268"/>
                  <a:gd name="connsiteY5" fmla="*/ 812800 h 1587500"/>
                  <a:gd name="connsiteX6" fmla="*/ 736600 w 2108268"/>
                  <a:gd name="connsiteY6" fmla="*/ 774700 h 1587500"/>
                  <a:gd name="connsiteX7" fmla="*/ 812800 w 2108268"/>
                  <a:gd name="connsiteY7" fmla="*/ 762000 h 1587500"/>
                  <a:gd name="connsiteX8" fmla="*/ 965200 w 2108268"/>
                  <a:gd name="connsiteY8" fmla="*/ 723900 h 1587500"/>
                  <a:gd name="connsiteX9" fmla="*/ 1016000 w 2108268"/>
                  <a:gd name="connsiteY9" fmla="*/ 698500 h 1587500"/>
                  <a:gd name="connsiteX10" fmla="*/ 1079500 w 2108268"/>
                  <a:gd name="connsiteY10" fmla="*/ 685800 h 1587500"/>
                  <a:gd name="connsiteX11" fmla="*/ 1143000 w 2108268"/>
                  <a:gd name="connsiteY11" fmla="*/ 660400 h 1587500"/>
                  <a:gd name="connsiteX12" fmla="*/ 1282700 w 2108268"/>
                  <a:gd name="connsiteY12" fmla="*/ 622300 h 1587500"/>
                  <a:gd name="connsiteX13" fmla="*/ 1333500 w 2108268"/>
                  <a:gd name="connsiteY13" fmla="*/ 596900 h 1587500"/>
                  <a:gd name="connsiteX14" fmla="*/ 1397000 w 2108268"/>
                  <a:gd name="connsiteY14" fmla="*/ 571500 h 1587500"/>
                  <a:gd name="connsiteX15" fmla="*/ 1447800 w 2108268"/>
                  <a:gd name="connsiteY15" fmla="*/ 533400 h 1587500"/>
                  <a:gd name="connsiteX16" fmla="*/ 1524000 w 2108268"/>
                  <a:gd name="connsiteY16" fmla="*/ 508000 h 1587500"/>
                  <a:gd name="connsiteX17" fmla="*/ 1600200 w 2108268"/>
                  <a:gd name="connsiteY17" fmla="*/ 469900 h 1587500"/>
                  <a:gd name="connsiteX18" fmla="*/ 1714500 w 2108268"/>
                  <a:gd name="connsiteY18" fmla="*/ 393700 h 1587500"/>
                  <a:gd name="connsiteX19" fmla="*/ 1790700 w 2108268"/>
                  <a:gd name="connsiteY19" fmla="*/ 355600 h 1587500"/>
                  <a:gd name="connsiteX20" fmla="*/ 1955800 w 2108268"/>
                  <a:gd name="connsiteY20" fmla="*/ 241300 h 1587500"/>
                  <a:gd name="connsiteX21" fmla="*/ 2032000 w 2108268"/>
                  <a:gd name="connsiteY21" fmla="*/ 152400 h 1587500"/>
                  <a:gd name="connsiteX22" fmla="*/ 2082800 w 2108268"/>
                  <a:gd name="connsiteY22" fmla="*/ 101600 h 1587500"/>
                  <a:gd name="connsiteX23" fmla="*/ 2108200 w 2108268"/>
                  <a:gd name="connsiteY23" fmla="*/ 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8268" h="1587500">
                    <a:moveTo>
                      <a:pt x="0" y="1587500"/>
                    </a:moveTo>
                    <a:cubicBezTo>
                      <a:pt x="16933" y="1528233"/>
                      <a:pt x="20732" y="1463507"/>
                      <a:pt x="50800" y="1409700"/>
                    </a:cubicBezTo>
                    <a:cubicBezTo>
                      <a:pt x="102428" y="1317313"/>
                      <a:pt x="178305" y="1240743"/>
                      <a:pt x="241300" y="1155700"/>
                    </a:cubicBezTo>
                    <a:cubicBezTo>
                      <a:pt x="353640" y="1004041"/>
                      <a:pt x="255964" y="1115636"/>
                      <a:pt x="431800" y="939800"/>
                    </a:cubicBezTo>
                    <a:cubicBezTo>
                      <a:pt x="483919" y="887681"/>
                      <a:pt x="493410" y="867923"/>
                      <a:pt x="558800" y="838200"/>
                    </a:cubicBezTo>
                    <a:cubicBezTo>
                      <a:pt x="583174" y="827121"/>
                      <a:pt x="609786" y="821805"/>
                      <a:pt x="635000" y="812800"/>
                    </a:cubicBezTo>
                    <a:cubicBezTo>
                      <a:pt x="669062" y="800635"/>
                      <a:pt x="701822" y="784637"/>
                      <a:pt x="736600" y="774700"/>
                    </a:cubicBezTo>
                    <a:cubicBezTo>
                      <a:pt x="761360" y="767626"/>
                      <a:pt x="787465" y="766606"/>
                      <a:pt x="812800" y="762000"/>
                    </a:cubicBezTo>
                    <a:cubicBezTo>
                      <a:pt x="864233" y="752649"/>
                      <a:pt x="915921" y="741820"/>
                      <a:pt x="965200" y="723900"/>
                    </a:cubicBezTo>
                    <a:cubicBezTo>
                      <a:pt x="982992" y="717430"/>
                      <a:pt x="998039" y="704487"/>
                      <a:pt x="1016000" y="698500"/>
                    </a:cubicBezTo>
                    <a:cubicBezTo>
                      <a:pt x="1036478" y="691674"/>
                      <a:pt x="1058825" y="692003"/>
                      <a:pt x="1079500" y="685800"/>
                    </a:cubicBezTo>
                    <a:cubicBezTo>
                      <a:pt x="1101336" y="679249"/>
                      <a:pt x="1121575" y="668191"/>
                      <a:pt x="1143000" y="660400"/>
                    </a:cubicBezTo>
                    <a:cubicBezTo>
                      <a:pt x="1221775" y="631755"/>
                      <a:pt x="1207380" y="637364"/>
                      <a:pt x="1282700" y="622300"/>
                    </a:cubicBezTo>
                    <a:cubicBezTo>
                      <a:pt x="1299633" y="613833"/>
                      <a:pt x="1316200" y="604589"/>
                      <a:pt x="1333500" y="596900"/>
                    </a:cubicBezTo>
                    <a:cubicBezTo>
                      <a:pt x="1354332" y="587641"/>
                      <a:pt x="1377072" y="582571"/>
                      <a:pt x="1397000" y="571500"/>
                    </a:cubicBezTo>
                    <a:cubicBezTo>
                      <a:pt x="1415503" y="561221"/>
                      <a:pt x="1428868" y="542866"/>
                      <a:pt x="1447800" y="533400"/>
                    </a:cubicBezTo>
                    <a:cubicBezTo>
                      <a:pt x="1471747" y="521426"/>
                      <a:pt x="1499286" y="518298"/>
                      <a:pt x="1524000" y="508000"/>
                    </a:cubicBezTo>
                    <a:cubicBezTo>
                      <a:pt x="1550214" y="497078"/>
                      <a:pt x="1575269" y="483498"/>
                      <a:pt x="1600200" y="469900"/>
                    </a:cubicBezTo>
                    <a:cubicBezTo>
                      <a:pt x="1826447" y="346492"/>
                      <a:pt x="1519961" y="510423"/>
                      <a:pt x="1714500" y="393700"/>
                    </a:cubicBezTo>
                    <a:cubicBezTo>
                      <a:pt x="1738851" y="379089"/>
                      <a:pt x="1765769" y="369198"/>
                      <a:pt x="1790700" y="355600"/>
                    </a:cubicBezTo>
                    <a:cubicBezTo>
                      <a:pt x="1839608" y="328923"/>
                      <a:pt x="1921732" y="275368"/>
                      <a:pt x="1955800" y="241300"/>
                    </a:cubicBezTo>
                    <a:cubicBezTo>
                      <a:pt x="2064164" y="132936"/>
                      <a:pt x="1917955" y="282737"/>
                      <a:pt x="2032000" y="152400"/>
                    </a:cubicBezTo>
                    <a:cubicBezTo>
                      <a:pt x="2047769" y="134378"/>
                      <a:pt x="2065867" y="118533"/>
                      <a:pt x="2082800" y="101600"/>
                    </a:cubicBezTo>
                    <a:cubicBezTo>
                      <a:pt x="2110877" y="17368"/>
                      <a:pt x="2108200" y="52174"/>
                      <a:pt x="2108200" y="0"/>
                    </a:cubicBezTo>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0DD7F36A-1694-529A-665A-38BD54D1E6DE}"/>
                  </a:ext>
                </a:extLst>
              </p:cNvPr>
              <p:cNvSpPr/>
              <p:nvPr/>
            </p:nvSpPr>
            <p:spPr>
              <a:xfrm>
                <a:off x="8940800" y="3848100"/>
                <a:ext cx="2108268" cy="1587500"/>
              </a:xfrm>
              <a:custGeom>
                <a:avLst/>
                <a:gdLst>
                  <a:gd name="connsiteX0" fmla="*/ 0 w 2108268"/>
                  <a:gd name="connsiteY0" fmla="*/ 1587500 h 1587500"/>
                  <a:gd name="connsiteX1" fmla="*/ 50800 w 2108268"/>
                  <a:gd name="connsiteY1" fmla="*/ 1409700 h 1587500"/>
                  <a:gd name="connsiteX2" fmla="*/ 241300 w 2108268"/>
                  <a:gd name="connsiteY2" fmla="*/ 1155700 h 1587500"/>
                  <a:gd name="connsiteX3" fmla="*/ 431800 w 2108268"/>
                  <a:gd name="connsiteY3" fmla="*/ 939800 h 1587500"/>
                  <a:gd name="connsiteX4" fmla="*/ 558800 w 2108268"/>
                  <a:gd name="connsiteY4" fmla="*/ 838200 h 1587500"/>
                  <a:gd name="connsiteX5" fmla="*/ 635000 w 2108268"/>
                  <a:gd name="connsiteY5" fmla="*/ 812800 h 1587500"/>
                  <a:gd name="connsiteX6" fmla="*/ 736600 w 2108268"/>
                  <a:gd name="connsiteY6" fmla="*/ 774700 h 1587500"/>
                  <a:gd name="connsiteX7" fmla="*/ 812800 w 2108268"/>
                  <a:gd name="connsiteY7" fmla="*/ 762000 h 1587500"/>
                  <a:gd name="connsiteX8" fmla="*/ 965200 w 2108268"/>
                  <a:gd name="connsiteY8" fmla="*/ 723900 h 1587500"/>
                  <a:gd name="connsiteX9" fmla="*/ 1016000 w 2108268"/>
                  <a:gd name="connsiteY9" fmla="*/ 698500 h 1587500"/>
                  <a:gd name="connsiteX10" fmla="*/ 1079500 w 2108268"/>
                  <a:gd name="connsiteY10" fmla="*/ 685800 h 1587500"/>
                  <a:gd name="connsiteX11" fmla="*/ 1143000 w 2108268"/>
                  <a:gd name="connsiteY11" fmla="*/ 660400 h 1587500"/>
                  <a:gd name="connsiteX12" fmla="*/ 1282700 w 2108268"/>
                  <a:gd name="connsiteY12" fmla="*/ 622300 h 1587500"/>
                  <a:gd name="connsiteX13" fmla="*/ 1333500 w 2108268"/>
                  <a:gd name="connsiteY13" fmla="*/ 596900 h 1587500"/>
                  <a:gd name="connsiteX14" fmla="*/ 1397000 w 2108268"/>
                  <a:gd name="connsiteY14" fmla="*/ 571500 h 1587500"/>
                  <a:gd name="connsiteX15" fmla="*/ 1447800 w 2108268"/>
                  <a:gd name="connsiteY15" fmla="*/ 533400 h 1587500"/>
                  <a:gd name="connsiteX16" fmla="*/ 1524000 w 2108268"/>
                  <a:gd name="connsiteY16" fmla="*/ 508000 h 1587500"/>
                  <a:gd name="connsiteX17" fmla="*/ 1600200 w 2108268"/>
                  <a:gd name="connsiteY17" fmla="*/ 469900 h 1587500"/>
                  <a:gd name="connsiteX18" fmla="*/ 1714500 w 2108268"/>
                  <a:gd name="connsiteY18" fmla="*/ 393700 h 1587500"/>
                  <a:gd name="connsiteX19" fmla="*/ 1790700 w 2108268"/>
                  <a:gd name="connsiteY19" fmla="*/ 355600 h 1587500"/>
                  <a:gd name="connsiteX20" fmla="*/ 1955800 w 2108268"/>
                  <a:gd name="connsiteY20" fmla="*/ 241300 h 1587500"/>
                  <a:gd name="connsiteX21" fmla="*/ 2032000 w 2108268"/>
                  <a:gd name="connsiteY21" fmla="*/ 152400 h 1587500"/>
                  <a:gd name="connsiteX22" fmla="*/ 2082800 w 2108268"/>
                  <a:gd name="connsiteY22" fmla="*/ 101600 h 1587500"/>
                  <a:gd name="connsiteX23" fmla="*/ 2108200 w 2108268"/>
                  <a:gd name="connsiteY23" fmla="*/ 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8268" h="1587500">
                    <a:moveTo>
                      <a:pt x="0" y="1587500"/>
                    </a:moveTo>
                    <a:cubicBezTo>
                      <a:pt x="16933" y="1528233"/>
                      <a:pt x="20732" y="1463507"/>
                      <a:pt x="50800" y="1409700"/>
                    </a:cubicBezTo>
                    <a:cubicBezTo>
                      <a:pt x="102428" y="1317313"/>
                      <a:pt x="178305" y="1240743"/>
                      <a:pt x="241300" y="1155700"/>
                    </a:cubicBezTo>
                    <a:cubicBezTo>
                      <a:pt x="353640" y="1004041"/>
                      <a:pt x="255964" y="1115636"/>
                      <a:pt x="431800" y="939800"/>
                    </a:cubicBezTo>
                    <a:cubicBezTo>
                      <a:pt x="483919" y="887681"/>
                      <a:pt x="493410" y="867923"/>
                      <a:pt x="558800" y="838200"/>
                    </a:cubicBezTo>
                    <a:cubicBezTo>
                      <a:pt x="583174" y="827121"/>
                      <a:pt x="609786" y="821805"/>
                      <a:pt x="635000" y="812800"/>
                    </a:cubicBezTo>
                    <a:cubicBezTo>
                      <a:pt x="669062" y="800635"/>
                      <a:pt x="701822" y="784637"/>
                      <a:pt x="736600" y="774700"/>
                    </a:cubicBezTo>
                    <a:cubicBezTo>
                      <a:pt x="761360" y="767626"/>
                      <a:pt x="787465" y="766606"/>
                      <a:pt x="812800" y="762000"/>
                    </a:cubicBezTo>
                    <a:cubicBezTo>
                      <a:pt x="864233" y="752649"/>
                      <a:pt x="915921" y="741820"/>
                      <a:pt x="965200" y="723900"/>
                    </a:cubicBezTo>
                    <a:cubicBezTo>
                      <a:pt x="982992" y="717430"/>
                      <a:pt x="998039" y="704487"/>
                      <a:pt x="1016000" y="698500"/>
                    </a:cubicBezTo>
                    <a:cubicBezTo>
                      <a:pt x="1036478" y="691674"/>
                      <a:pt x="1058825" y="692003"/>
                      <a:pt x="1079500" y="685800"/>
                    </a:cubicBezTo>
                    <a:cubicBezTo>
                      <a:pt x="1101336" y="679249"/>
                      <a:pt x="1121575" y="668191"/>
                      <a:pt x="1143000" y="660400"/>
                    </a:cubicBezTo>
                    <a:cubicBezTo>
                      <a:pt x="1221775" y="631755"/>
                      <a:pt x="1207380" y="637364"/>
                      <a:pt x="1282700" y="622300"/>
                    </a:cubicBezTo>
                    <a:cubicBezTo>
                      <a:pt x="1299633" y="613833"/>
                      <a:pt x="1316200" y="604589"/>
                      <a:pt x="1333500" y="596900"/>
                    </a:cubicBezTo>
                    <a:cubicBezTo>
                      <a:pt x="1354332" y="587641"/>
                      <a:pt x="1377072" y="582571"/>
                      <a:pt x="1397000" y="571500"/>
                    </a:cubicBezTo>
                    <a:cubicBezTo>
                      <a:pt x="1415503" y="561221"/>
                      <a:pt x="1428868" y="542866"/>
                      <a:pt x="1447800" y="533400"/>
                    </a:cubicBezTo>
                    <a:cubicBezTo>
                      <a:pt x="1471747" y="521426"/>
                      <a:pt x="1499286" y="518298"/>
                      <a:pt x="1524000" y="508000"/>
                    </a:cubicBezTo>
                    <a:cubicBezTo>
                      <a:pt x="1550214" y="497078"/>
                      <a:pt x="1575269" y="483498"/>
                      <a:pt x="1600200" y="469900"/>
                    </a:cubicBezTo>
                    <a:cubicBezTo>
                      <a:pt x="1826447" y="346492"/>
                      <a:pt x="1519961" y="510423"/>
                      <a:pt x="1714500" y="393700"/>
                    </a:cubicBezTo>
                    <a:cubicBezTo>
                      <a:pt x="1738851" y="379089"/>
                      <a:pt x="1765769" y="369198"/>
                      <a:pt x="1790700" y="355600"/>
                    </a:cubicBezTo>
                    <a:cubicBezTo>
                      <a:pt x="1839608" y="328923"/>
                      <a:pt x="1921732" y="275368"/>
                      <a:pt x="1955800" y="241300"/>
                    </a:cubicBezTo>
                    <a:cubicBezTo>
                      <a:pt x="2064164" y="132936"/>
                      <a:pt x="1917955" y="282737"/>
                      <a:pt x="2032000" y="152400"/>
                    </a:cubicBezTo>
                    <a:cubicBezTo>
                      <a:pt x="2047769" y="134378"/>
                      <a:pt x="2065867" y="118533"/>
                      <a:pt x="2082800" y="101600"/>
                    </a:cubicBezTo>
                    <a:cubicBezTo>
                      <a:pt x="2110877" y="17368"/>
                      <a:pt x="2108200" y="52174"/>
                      <a:pt x="2108200" y="0"/>
                    </a:cubicBezTo>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5B7385F-4725-B737-12DB-D6CB2E69C3F8}"/>
                  </a:ext>
                </a:extLst>
              </p:cNvPr>
              <p:cNvSpPr/>
              <p:nvPr/>
            </p:nvSpPr>
            <p:spPr>
              <a:xfrm>
                <a:off x="9093200" y="4000500"/>
                <a:ext cx="2108268" cy="1587500"/>
              </a:xfrm>
              <a:custGeom>
                <a:avLst/>
                <a:gdLst>
                  <a:gd name="connsiteX0" fmla="*/ 0 w 2108268"/>
                  <a:gd name="connsiteY0" fmla="*/ 1587500 h 1587500"/>
                  <a:gd name="connsiteX1" fmla="*/ 50800 w 2108268"/>
                  <a:gd name="connsiteY1" fmla="*/ 1409700 h 1587500"/>
                  <a:gd name="connsiteX2" fmla="*/ 241300 w 2108268"/>
                  <a:gd name="connsiteY2" fmla="*/ 1155700 h 1587500"/>
                  <a:gd name="connsiteX3" fmla="*/ 431800 w 2108268"/>
                  <a:gd name="connsiteY3" fmla="*/ 939800 h 1587500"/>
                  <a:gd name="connsiteX4" fmla="*/ 558800 w 2108268"/>
                  <a:gd name="connsiteY4" fmla="*/ 838200 h 1587500"/>
                  <a:gd name="connsiteX5" fmla="*/ 635000 w 2108268"/>
                  <a:gd name="connsiteY5" fmla="*/ 812800 h 1587500"/>
                  <a:gd name="connsiteX6" fmla="*/ 736600 w 2108268"/>
                  <a:gd name="connsiteY6" fmla="*/ 774700 h 1587500"/>
                  <a:gd name="connsiteX7" fmla="*/ 812800 w 2108268"/>
                  <a:gd name="connsiteY7" fmla="*/ 762000 h 1587500"/>
                  <a:gd name="connsiteX8" fmla="*/ 965200 w 2108268"/>
                  <a:gd name="connsiteY8" fmla="*/ 723900 h 1587500"/>
                  <a:gd name="connsiteX9" fmla="*/ 1016000 w 2108268"/>
                  <a:gd name="connsiteY9" fmla="*/ 698500 h 1587500"/>
                  <a:gd name="connsiteX10" fmla="*/ 1079500 w 2108268"/>
                  <a:gd name="connsiteY10" fmla="*/ 685800 h 1587500"/>
                  <a:gd name="connsiteX11" fmla="*/ 1143000 w 2108268"/>
                  <a:gd name="connsiteY11" fmla="*/ 660400 h 1587500"/>
                  <a:gd name="connsiteX12" fmla="*/ 1282700 w 2108268"/>
                  <a:gd name="connsiteY12" fmla="*/ 622300 h 1587500"/>
                  <a:gd name="connsiteX13" fmla="*/ 1333500 w 2108268"/>
                  <a:gd name="connsiteY13" fmla="*/ 596900 h 1587500"/>
                  <a:gd name="connsiteX14" fmla="*/ 1397000 w 2108268"/>
                  <a:gd name="connsiteY14" fmla="*/ 571500 h 1587500"/>
                  <a:gd name="connsiteX15" fmla="*/ 1447800 w 2108268"/>
                  <a:gd name="connsiteY15" fmla="*/ 533400 h 1587500"/>
                  <a:gd name="connsiteX16" fmla="*/ 1524000 w 2108268"/>
                  <a:gd name="connsiteY16" fmla="*/ 508000 h 1587500"/>
                  <a:gd name="connsiteX17" fmla="*/ 1600200 w 2108268"/>
                  <a:gd name="connsiteY17" fmla="*/ 469900 h 1587500"/>
                  <a:gd name="connsiteX18" fmla="*/ 1714500 w 2108268"/>
                  <a:gd name="connsiteY18" fmla="*/ 393700 h 1587500"/>
                  <a:gd name="connsiteX19" fmla="*/ 1790700 w 2108268"/>
                  <a:gd name="connsiteY19" fmla="*/ 355600 h 1587500"/>
                  <a:gd name="connsiteX20" fmla="*/ 1955800 w 2108268"/>
                  <a:gd name="connsiteY20" fmla="*/ 241300 h 1587500"/>
                  <a:gd name="connsiteX21" fmla="*/ 2032000 w 2108268"/>
                  <a:gd name="connsiteY21" fmla="*/ 152400 h 1587500"/>
                  <a:gd name="connsiteX22" fmla="*/ 2082800 w 2108268"/>
                  <a:gd name="connsiteY22" fmla="*/ 101600 h 1587500"/>
                  <a:gd name="connsiteX23" fmla="*/ 2108200 w 2108268"/>
                  <a:gd name="connsiteY23" fmla="*/ 0 h 15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08268" h="1587500">
                    <a:moveTo>
                      <a:pt x="0" y="1587500"/>
                    </a:moveTo>
                    <a:cubicBezTo>
                      <a:pt x="16933" y="1528233"/>
                      <a:pt x="20732" y="1463507"/>
                      <a:pt x="50800" y="1409700"/>
                    </a:cubicBezTo>
                    <a:cubicBezTo>
                      <a:pt x="102428" y="1317313"/>
                      <a:pt x="178305" y="1240743"/>
                      <a:pt x="241300" y="1155700"/>
                    </a:cubicBezTo>
                    <a:cubicBezTo>
                      <a:pt x="353640" y="1004041"/>
                      <a:pt x="255964" y="1115636"/>
                      <a:pt x="431800" y="939800"/>
                    </a:cubicBezTo>
                    <a:cubicBezTo>
                      <a:pt x="483919" y="887681"/>
                      <a:pt x="493410" y="867923"/>
                      <a:pt x="558800" y="838200"/>
                    </a:cubicBezTo>
                    <a:cubicBezTo>
                      <a:pt x="583174" y="827121"/>
                      <a:pt x="609786" y="821805"/>
                      <a:pt x="635000" y="812800"/>
                    </a:cubicBezTo>
                    <a:cubicBezTo>
                      <a:pt x="669062" y="800635"/>
                      <a:pt x="701822" y="784637"/>
                      <a:pt x="736600" y="774700"/>
                    </a:cubicBezTo>
                    <a:cubicBezTo>
                      <a:pt x="761360" y="767626"/>
                      <a:pt x="787465" y="766606"/>
                      <a:pt x="812800" y="762000"/>
                    </a:cubicBezTo>
                    <a:cubicBezTo>
                      <a:pt x="864233" y="752649"/>
                      <a:pt x="915921" y="741820"/>
                      <a:pt x="965200" y="723900"/>
                    </a:cubicBezTo>
                    <a:cubicBezTo>
                      <a:pt x="982992" y="717430"/>
                      <a:pt x="998039" y="704487"/>
                      <a:pt x="1016000" y="698500"/>
                    </a:cubicBezTo>
                    <a:cubicBezTo>
                      <a:pt x="1036478" y="691674"/>
                      <a:pt x="1058825" y="692003"/>
                      <a:pt x="1079500" y="685800"/>
                    </a:cubicBezTo>
                    <a:cubicBezTo>
                      <a:pt x="1101336" y="679249"/>
                      <a:pt x="1121575" y="668191"/>
                      <a:pt x="1143000" y="660400"/>
                    </a:cubicBezTo>
                    <a:cubicBezTo>
                      <a:pt x="1221775" y="631755"/>
                      <a:pt x="1207380" y="637364"/>
                      <a:pt x="1282700" y="622300"/>
                    </a:cubicBezTo>
                    <a:cubicBezTo>
                      <a:pt x="1299633" y="613833"/>
                      <a:pt x="1316200" y="604589"/>
                      <a:pt x="1333500" y="596900"/>
                    </a:cubicBezTo>
                    <a:cubicBezTo>
                      <a:pt x="1354332" y="587641"/>
                      <a:pt x="1377072" y="582571"/>
                      <a:pt x="1397000" y="571500"/>
                    </a:cubicBezTo>
                    <a:cubicBezTo>
                      <a:pt x="1415503" y="561221"/>
                      <a:pt x="1428868" y="542866"/>
                      <a:pt x="1447800" y="533400"/>
                    </a:cubicBezTo>
                    <a:cubicBezTo>
                      <a:pt x="1471747" y="521426"/>
                      <a:pt x="1499286" y="518298"/>
                      <a:pt x="1524000" y="508000"/>
                    </a:cubicBezTo>
                    <a:cubicBezTo>
                      <a:pt x="1550214" y="497078"/>
                      <a:pt x="1575269" y="483498"/>
                      <a:pt x="1600200" y="469900"/>
                    </a:cubicBezTo>
                    <a:cubicBezTo>
                      <a:pt x="1826447" y="346492"/>
                      <a:pt x="1519961" y="510423"/>
                      <a:pt x="1714500" y="393700"/>
                    </a:cubicBezTo>
                    <a:cubicBezTo>
                      <a:pt x="1738851" y="379089"/>
                      <a:pt x="1765769" y="369198"/>
                      <a:pt x="1790700" y="355600"/>
                    </a:cubicBezTo>
                    <a:cubicBezTo>
                      <a:pt x="1839608" y="328923"/>
                      <a:pt x="1921732" y="275368"/>
                      <a:pt x="1955800" y="241300"/>
                    </a:cubicBezTo>
                    <a:cubicBezTo>
                      <a:pt x="2064164" y="132936"/>
                      <a:pt x="1917955" y="282737"/>
                      <a:pt x="2032000" y="152400"/>
                    </a:cubicBezTo>
                    <a:cubicBezTo>
                      <a:pt x="2047769" y="134378"/>
                      <a:pt x="2065867" y="118533"/>
                      <a:pt x="2082800" y="101600"/>
                    </a:cubicBezTo>
                    <a:cubicBezTo>
                      <a:pt x="2110877" y="17368"/>
                      <a:pt x="2108200" y="52174"/>
                      <a:pt x="2108200" y="0"/>
                    </a:cubicBezTo>
                  </a:path>
                </a:pathLst>
              </a:custGeom>
              <a:noFill/>
              <a:ln w="762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Graphic 52" descr="Flashlight with solid fill">
              <a:extLst>
                <a:ext uri="{FF2B5EF4-FFF2-40B4-BE49-F238E27FC236}">
                  <a16:creationId xmlns:a16="http://schemas.microsoft.com/office/drawing/2014/main" id="{C735CDC1-6AB1-ED36-2C0E-9BF39BB277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1700000">
              <a:off x="10179224" y="2158355"/>
              <a:ext cx="3109510" cy="3109510"/>
            </a:xfrm>
            <a:prstGeom prst="rect">
              <a:avLst/>
            </a:prstGeom>
          </p:spPr>
        </p:pic>
      </p:gr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850A26B1-0D8E-9E78-FC49-E239336FF23D}"/>
                  </a:ext>
                </a:extLst>
              </p:cNvPr>
              <p:cNvSpPr txBox="1"/>
              <p:nvPr/>
            </p:nvSpPr>
            <p:spPr>
              <a:xfrm>
                <a:off x="914400" y="5683474"/>
                <a:ext cx="1889876" cy="43088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𝑅</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𝜆</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𝐺</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𝜆</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𝑆</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oMath>
                  </m:oMathPara>
                </a14:m>
                <a:endParaRPr lang="en-US" sz="2800" dirty="0"/>
              </a:p>
            </p:txBody>
          </p:sp>
        </mc:Choice>
        <mc:Fallback>
          <p:sp>
            <p:nvSpPr>
              <p:cNvPr id="56" name="TextBox 55">
                <a:extLst>
                  <a:ext uri="{FF2B5EF4-FFF2-40B4-BE49-F238E27FC236}">
                    <a16:creationId xmlns:a16="http://schemas.microsoft.com/office/drawing/2014/main" id="{850A26B1-0D8E-9E78-FC49-E239336FF23D}"/>
                  </a:ext>
                </a:extLst>
              </p:cNvPr>
              <p:cNvSpPr txBox="1">
                <a:spLocks noRot="1" noChangeAspect="1" noMove="1" noResize="1" noEditPoints="1" noAdjustHandles="1" noChangeArrowheads="1" noChangeShapeType="1" noTextEdit="1"/>
              </p:cNvSpPr>
              <p:nvPr/>
            </p:nvSpPr>
            <p:spPr>
              <a:xfrm>
                <a:off x="914400" y="5683474"/>
                <a:ext cx="1889876" cy="430887"/>
              </a:xfrm>
              <a:prstGeom prst="rect">
                <a:avLst/>
              </a:prstGeom>
              <a:blipFill>
                <a:blip r:embed="rId6"/>
                <a:stretch>
                  <a:fillRect r="-480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BA53E063-7E5F-ED8E-B441-B8E738B69BCA}"/>
                  </a:ext>
                </a:extLst>
              </p:cNvPr>
              <p:cNvSpPr txBox="1"/>
              <p:nvPr/>
            </p:nvSpPr>
            <p:spPr>
              <a:xfrm>
                <a:off x="5425324" y="6057900"/>
                <a:ext cx="1889876" cy="43088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oMath>
                  </m:oMathPara>
                </a14:m>
                <a:endParaRPr lang="en-US" sz="2800" dirty="0"/>
              </a:p>
            </p:txBody>
          </p:sp>
        </mc:Choice>
        <mc:Fallback>
          <p:sp>
            <p:nvSpPr>
              <p:cNvPr id="57" name="TextBox 56">
                <a:extLst>
                  <a:ext uri="{FF2B5EF4-FFF2-40B4-BE49-F238E27FC236}">
                    <a16:creationId xmlns:a16="http://schemas.microsoft.com/office/drawing/2014/main" id="{BA53E063-7E5F-ED8E-B441-B8E738B69BCA}"/>
                  </a:ext>
                </a:extLst>
              </p:cNvPr>
              <p:cNvSpPr txBox="1">
                <a:spLocks noRot="1" noChangeAspect="1" noMove="1" noResize="1" noEditPoints="1" noAdjustHandles="1" noChangeArrowheads="1" noChangeShapeType="1" noTextEdit="1"/>
              </p:cNvSpPr>
              <p:nvPr/>
            </p:nvSpPr>
            <p:spPr>
              <a:xfrm>
                <a:off x="5425324" y="6057900"/>
                <a:ext cx="1889876"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8CDDEDC8-E6B4-0A67-58A5-7D926CA919D2}"/>
                  </a:ext>
                </a:extLst>
              </p:cNvPr>
              <p:cNvSpPr txBox="1"/>
              <p:nvPr/>
            </p:nvSpPr>
            <p:spPr>
              <a:xfrm>
                <a:off x="6510416" y="5728783"/>
                <a:ext cx="1889876" cy="43088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oMath>
                  </m:oMathPara>
                </a14:m>
                <a:endParaRPr lang="en-US" sz="2800" dirty="0"/>
              </a:p>
            </p:txBody>
          </p:sp>
        </mc:Choice>
        <mc:Fallback>
          <p:sp>
            <p:nvSpPr>
              <p:cNvPr id="58" name="TextBox 57">
                <a:extLst>
                  <a:ext uri="{FF2B5EF4-FFF2-40B4-BE49-F238E27FC236}">
                    <a16:creationId xmlns:a16="http://schemas.microsoft.com/office/drawing/2014/main" id="{8CDDEDC8-E6B4-0A67-58A5-7D926CA919D2}"/>
                  </a:ext>
                </a:extLst>
              </p:cNvPr>
              <p:cNvSpPr txBox="1">
                <a:spLocks noRot="1" noChangeAspect="1" noMove="1" noResize="1" noEditPoints="1" noAdjustHandles="1" noChangeArrowheads="1" noChangeShapeType="1" noTextEdit="1"/>
              </p:cNvSpPr>
              <p:nvPr/>
            </p:nvSpPr>
            <p:spPr>
              <a:xfrm>
                <a:off x="6510416" y="5728783"/>
                <a:ext cx="1889876"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46D383A5-B075-D640-3A10-17FA2F1DDA11}"/>
                  </a:ext>
                </a:extLst>
              </p:cNvPr>
              <p:cNvSpPr txBox="1"/>
              <p:nvPr/>
            </p:nvSpPr>
            <p:spPr>
              <a:xfrm>
                <a:off x="10339522" y="5126693"/>
                <a:ext cx="1889876" cy="43088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𝜆</m:t>
                      </m:r>
                      <m:r>
                        <a:rPr lang="en-US" sz="2800" b="0" i="1" smtClean="0">
                          <a:latin typeface="Cambria Math" panose="02040503050406030204" pitchFamily="18" charset="0"/>
                        </a:rPr>
                        <m:t>)</m:t>
                      </m:r>
                    </m:oMath>
                  </m:oMathPara>
                </a14:m>
                <a:endParaRPr lang="en-US" sz="2800" dirty="0"/>
              </a:p>
            </p:txBody>
          </p:sp>
        </mc:Choice>
        <mc:Fallback>
          <p:sp>
            <p:nvSpPr>
              <p:cNvPr id="59" name="TextBox 58">
                <a:extLst>
                  <a:ext uri="{FF2B5EF4-FFF2-40B4-BE49-F238E27FC236}">
                    <a16:creationId xmlns:a16="http://schemas.microsoft.com/office/drawing/2014/main" id="{46D383A5-B075-D640-3A10-17FA2F1DDA11}"/>
                  </a:ext>
                </a:extLst>
              </p:cNvPr>
              <p:cNvSpPr txBox="1">
                <a:spLocks noRot="1" noChangeAspect="1" noMove="1" noResize="1" noEditPoints="1" noAdjustHandles="1" noChangeArrowheads="1" noChangeShapeType="1" noTextEdit="1"/>
              </p:cNvSpPr>
              <p:nvPr/>
            </p:nvSpPr>
            <p:spPr>
              <a:xfrm>
                <a:off x="10339522" y="5126693"/>
                <a:ext cx="1889876" cy="430887"/>
              </a:xfrm>
              <a:prstGeom prst="rect">
                <a:avLst/>
              </a:prstGeom>
              <a:blipFill>
                <a:blip r:embed="rId9"/>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5731052F-26E3-A221-7819-645162D376DE}"/>
              </a:ext>
            </a:extLst>
          </p:cNvPr>
          <p:cNvSpPr txBox="1"/>
          <p:nvPr/>
        </p:nvSpPr>
        <p:spPr>
          <a:xfrm>
            <a:off x="914400" y="6199579"/>
            <a:ext cx="2514600" cy="497572"/>
          </a:xfrm>
          <a:prstGeom prst="rect">
            <a:avLst/>
          </a:prstGeom>
          <a:noFill/>
        </p:spPr>
        <p:txBody>
          <a:bodyPr wrap="square" rtlCol="0">
            <a:spAutoFit/>
          </a:bodyPr>
          <a:lstStyle/>
          <a:p>
            <a:pPr algn="ctr">
              <a:lnSpc>
                <a:spcPct val="150000"/>
              </a:lnSpc>
            </a:pPr>
            <a:r>
              <a:rPr lang="en-US" sz="2000" dirty="0">
                <a:latin typeface="Aileron Regular" panose="020B0604020202020204" charset="0"/>
              </a:rPr>
              <a:t>Spectral sensitivity</a:t>
            </a:r>
          </a:p>
        </p:txBody>
      </p:sp>
      <p:sp>
        <p:nvSpPr>
          <p:cNvPr id="61" name="TextBox 60">
            <a:extLst>
              <a:ext uri="{FF2B5EF4-FFF2-40B4-BE49-F238E27FC236}">
                <a16:creationId xmlns:a16="http://schemas.microsoft.com/office/drawing/2014/main" id="{CF610734-9D3B-BE25-0B65-94FA98E7CBD3}"/>
              </a:ext>
            </a:extLst>
          </p:cNvPr>
          <p:cNvSpPr txBox="1"/>
          <p:nvPr/>
        </p:nvSpPr>
        <p:spPr>
          <a:xfrm>
            <a:off x="5523654" y="3927557"/>
            <a:ext cx="2514600" cy="497572"/>
          </a:xfrm>
          <a:prstGeom prst="rect">
            <a:avLst/>
          </a:prstGeom>
          <a:noFill/>
        </p:spPr>
        <p:txBody>
          <a:bodyPr wrap="square" rtlCol="0">
            <a:spAutoFit/>
          </a:bodyPr>
          <a:lstStyle/>
          <a:p>
            <a:pPr algn="ctr">
              <a:lnSpc>
                <a:spcPct val="150000"/>
              </a:lnSpc>
            </a:pPr>
            <a:r>
              <a:rPr lang="en-US" sz="2000" dirty="0">
                <a:latin typeface="Aileron Regular" panose="020B0604020202020204" charset="0"/>
              </a:rPr>
              <a:t>Object reflectance</a:t>
            </a:r>
          </a:p>
        </p:txBody>
      </p:sp>
      <p:sp>
        <p:nvSpPr>
          <p:cNvPr id="62" name="TextBox 61">
            <a:extLst>
              <a:ext uri="{FF2B5EF4-FFF2-40B4-BE49-F238E27FC236}">
                <a16:creationId xmlns:a16="http://schemas.microsoft.com/office/drawing/2014/main" id="{4836CA80-91AC-D0F0-61EF-28D05E33B565}"/>
              </a:ext>
            </a:extLst>
          </p:cNvPr>
          <p:cNvSpPr txBox="1"/>
          <p:nvPr/>
        </p:nvSpPr>
        <p:spPr>
          <a:xfrm>
            <a:off x="10185892" y="5695440"/>
            <a:ext cx="2514600" cy="497572"/>
          </a:xfrm>
          <a:prstGeom prst="rect">
            <a:avLst/>
          </a:prstGeom>
          <a:noFill/>
        </p:spPr>
        <p:txBody>
          <a:bodyPr wrap="square" rtlCol="0">
            <a:spAutoFit/>
          </a:bodyPr>
          <a:lstStyle/>
          <a:p>
            <a:pPr algn="ctr">
              <a:lnSpc>
                <a:spcPct val="150000"/>
              </a:lnSpc>
            </a:pPr>
            <a:r>
              <a:rPr lang="en-US" sz="2000" dirty="0">
                <a:latin typeface="Aileron Regular" panose="020B0604020202020204" charset="0"/>
              </a:rPr>
              <a:t>Spectral power</a:t>
            </a: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23DD8CDF-0464-4B4D-6C74-88138E91F643}"/>
                  </a:ext>
                </a:extLst>
              </p:cNvPr>
              <p:cNvSpPr txBox="1"/>
              <p:nvPr/>
            </p:nvSpPr>
            <p:spPr>
              <a:xfrm>
                <a:off x="5070908" y="8515366"/>
                <a:ext cx="3771096" cy="44723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r>
                        <a:rPr lang="en-US" sz="2800" b="0" i="1" smtClean="0">
                          <a:latin typeface="Cambria Math" panose="02040503050406030204" pitchFamily="18" charset="0"/>
                        </a:rPr>
                        <m:t>𝑆</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𝜆</m:t>
                          </m:r>
                        </m:e>
                      </m:d>
                      <m:r>
                        <a:rPr lang="en-US" sz="2800" b="0" i="1" smtClean="0">
                          <a:latin typeface="Cambria Math" panose="02040503050406030204" pitchFamily="18" charset="0"/>
                        </a:rPr>
                        <m:t>𝑅</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𝜆</m:t>
                          </m:r>
                        </m:e>
                      </m:d>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𝜆</m:t>
                          </m:r>
                        </m:e>
                      </m:d>
                      <m:r>
                        <a:rPr lang="en-US" sz="2800" b="0" i="1" smtClean="0">
                          <a:latin typeface="Cambria Math" panose="02040503050406030204" pitchFamily="18" charset="0"/>
                        </a:rPr>
                        <m:t>𝑑</m:t>
                      </m:r>
                      <m:r>
                        <m:rPr>
                          <m:sty m:val="p"/>
                        </m:rPr>
                        <a:rPr lang="en-US" sz="2800" b="0" i="1" smtClean="0">
                          <a:latin typeface="Cambria Math" panose="02040503050406030204" pitchFamily="18" charset="0"/>
                        </a:rPr>
                        <m:t>λ</m:t>
                      </m:r>
                    </m:oMath>
                  </m:oMathPara>
                </a14:m>
                <a:endParaRPr lang="en-US" sz="2800" b="0" dirty="0"/>
              </a:p>
            </p:txBody>
          </p:sp>
        </mc:Choice>
        <mc:Fallback>
          <p:sp>
            <p:nvSpPr>
              <p:cNvPr id="63" name="TextBox 62">
                <a:extLst>
                  <a:ext uri="{FF2B5EF4-FFF2-40B4-BE49-F238E27FC236}">
                    <a16:creationId xmlns:a16="http://schemas.microsoft.com/office/drawing/2014/main" id="{23DD8CDF-0464-4B4D-6C74-88138E91F643}"/>
                  </a:ext>
                </a:extLst>
              </p:cNvPr>
              <p:cNvSpPr txBox="1">
                <a:spLocks noRot="1" noChangeAspect="1" noMove="1" noResize="1" noEditPoints="1" noAdjustHandles="1" noChangeArrowheads="1" noChangeShapeType="1" noTextEdit="1"/>
              </p:cNvSpPr>
              <p:nvPr/>
            </p:nvSpPr>
            <p:spPr>
              <a:xfrm>
                <a:off x="5070908" y="8515366"/>
                <a:ext cx="3771096" cy="447238"/>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EE75E20-5D09-E477-85FC-5852E6D224F1}"/>
                  </a:ext>
                </a:extLst>
              </p:cNvPr>
              <p:cNvSpPr txBox="1"/>
              <p:nvPr/>
            </p:nvSpPr>
            <p:spPr>
              <a:xfrm>
                <a:off x="762000" y="9142955"/>
                <a:ext cx="12192000"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where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𝐷</m:t>
                        </m:r>
                      </m:e>
                      <m:sub>
                        <m:r>
                          <a:rPr lang="en-US" sz="1600" b="0" i="1" smtClean="0">
                            <a:latin typeface="Cambria Math" panose="02040503050406030204" pitchFamily="18" charset="0"/>
                          </a:rPr>
                          <m:t>𝑛</m:t>
                        </m:r>
                      </m:sub>
                    </m:sSub>
                  </m:oMath>
                </a14:m>
                <a:r>
                  <a:rPr lang="en-US" sz="1600" dirty="0">
                    <a:latin typeface="Aileron Regular" panose="020B0604020202020204" charset="0"/>
                  </a:rPr>
                  <a:t> is the </a:t>
                </a:r>
                <a:r>
                  <a:rPr lang="en-US" sz="1600" dirty="0">
                    <a:highlight>
                      <a:srgbClr val="FFFF00"/>
                    </a:highlight>
                    <a:latin typeface="Aileron Regular" panose="020B0604020202020204" charset="0"/>
                  </a:rPr>
                  <a:t>digital number</a:t>
                </a:r>
                <a:r>
                  <a:rPr lang="en-US" sz="1600" dirty="0">
                    <a:latin typeface="Aileron Regular" panose="020B0604020202020204" charset="0"/>
                  </a:rPr>
                  <a:t> of the corresponding channel in RGB counts. In this activity, we investigate how varying sensitivities, </a:t>
                </a:r>
                <a:r>
                  <a:rPr lang="en-US" sz="1600" dirty="0" err="1">
                    <a:latin typeface="Aileron Regular" panose="020B0604020202020204" charset="0"/>
                  </a:rPr>
                  <a:t>reflectances</a:t>
                </a:r>
                <a:r>
                  <a:rPr lang="en-US" sz="1600" dirty="0">
                    <a:latin typeface="Aileron Regular" panose="020B0604020202020204" charset="0"/>
                  </a:rPr>
                  <a:t>, and emittances change how the object looks, in turn, the color it reflects.</a:t>
                </a:r>
              </a:p>
            </p:txBody>
          </p:sp>
        </mc:Choice>
        <mc:Fallback>
          <p:sp>
            <p:nvSpPr>
              <p:cNvPr id="64" name="TextBox 63">
                <a:extLst>
                  <a:ext uri="{FF2B5EF4-FFF2-40B4-BE49-F238E27FC236}">
                    <a16:creationId xmlns:a16="http://schemas.microsoft.com/office/drawing/2014/main" id="{EEE75E20-5D09-E477-85FC-5852E6D224F1}"/>
                  </a:ext>
                </a:extLst>
              </p:cNvPr>
              <p:cNvSpPr txBox="1">
                <a:spLocks noRot="1" noChangeAspect="1" noMove="1" noResize="1" noEditPoints="1" noAdjustHandles="1" noChangeArrowheads="1" noChangeShapeType="1" noTextEdit="1"/>
              </p:cNvSpPr>
              <p:nvPr/>
            </p:nvSpPr>
            <p:spPr>
              <a:xfrm>
                <a:off x="762000" y="9142955"/>
                <a:ext cx="12192000" cy="785856"/>
              </a:xfrm>
              <a:prstGeom prst="rect">
                <a:avLst/>
              </a:prstGeom>
              <a:blipFill>
                <a:blip r:embed="rId11"/>
                <a:stretch>
                  <a:fillRect l="-250" r="-250" b="-9302"/>
                </a:stretch>
              </a:blipFill>
            </p:spPr>
            <p:txBody>
              <a:bodyPr/>
              <a:lstStyle/>
              <a:p>
                <a:r>
                  <a:rPr lang="en-US">
                    <a:noFill/>
                  </a:rPr>
                  <a:t> </a:t>
                </a:r>
              </a:p>
            </p:txBody>
          </p:sp>
        </mc:Fallback>
      </mc:AlternateContent>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1" y="7546087"/>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Before simulating the colors, we examine how the </a:t>
            </a:r>
            <a:r>
              <a:rPr lang="en-US" sz="2000" dirty="0">
                <a:highlight>
                  <a:srgbClr val="FFFF00"/>
                </a:highlight>
                <a:latin typeface="Aileron Regular" panose="020B0604020202020204" charset="0"/>
              </a:rPr>
              <a:t>color spaces</a:t>
            </a:r>
            <a:r>
              <a:rPr lang="en-US" sz="2000" dirty="0">
                <a:latin typeface="Aileron Regular" panose="020B0604020202020204" charset="0"/>
              </a:rPr>
              <a:t> are made from a given </a:t>
            </a:r>
            <a:r>
              <a:rPr lang="en-US" sz="2000" dirty="0">
                <a:highlight>
                  <a:srgbClr val="FFFF00"/>
                </a:highlight>
                <a:latin typeface="Aileron Regular" panose="020B0604020202020204" charset="0"/>
              </a:rPr>
              <a:t>tristimulus value</a:t>
            </a:r>
            <a:r>
              <a:rPr lang="en-US" sz="2000" dirty="0">
                <a:latin typeface="Aileron Regular" panose="020B0604020202020204" charset="0"/>
              </a:rPr>
              <a:t>. Following the equation presented on the previous slide, we take the spectral distribution to be a Dirac delta that spikes at a certain wavelength within the visible range and multiplied it with the </a:t>
            </a:r>
            <a:r>
              <a:rPr lang="en-US" sz="2000" dirty="0">
                <a:highlight>
                  <a:srgbClr val="FFFF00"/>
                </a:highlight>
                <a:latin typeface="Aileron Regular" panose="020B0604020202020204" charset="0"/>
              </a:rPr>
              <a:t>color matching functions</a:t>
            </a:r>
            <a:r>
              <a:rPr lang="en-US" sz="2000" dirty="0">
                <a:latin typeface="Aileron Regular" panose="020B0604020202020204" charset="0"/>
              </a:rPr>
              <a:t> described by the CIE 1964 data. Discretizing the obtained values yields a </a:t>
            </a:r>
            <a:r>
              <a:rPr lang="en-US" sz="2000" dirty="0">
                <a:highlight>
                  <a:srgbClr val="FFFF00"/>
                </a:highlight>
                <a:latin typeface="Aileron Regular" panose="020B0604020202020204" charset="0"/>
              </a:rPr>
              <a:t>normalized chromaticity coordinate</a:t>
            </a:r>
            <a:r>
              <a:rPr lang="en-US" sz="2000" dirty="0">
                <a:latin typeface="Aileron Regular" panose="020B0604020202020204" charset="0"/>
              </a:rPr>
              <a:t> in </a:t>
            </a:r>
            <a:r>
              <a:rPr lang="en-US" sz="2000" dirty="0" err="1">
                <a:latin typeface="Aileron Regular" panose="020B0604020202020204" charset="0"/>
              </a:rPr>
              <a:t>xy</a:t>
            </a:r>
            <a:r>
              <a:rPr lang="en-US" sz="2000" dirty="0">
                <a:latin typeface="Aileron Regular" panose="020B0604020202020204" charset="0"/>
              </a:rPr>
              <a:t>, which was then translated into </a:t>
            </a:r>
            <a:r>
              <a:rPr lang="en-US" sz="2000" dirty="0" err="1">
                <a:latin typeface="Aileron Regular" panose="020B0604020202020204" charset="0"/>
              </a:rPr>
              <a:t>u’v</a:t>
            </a:r>
            <a:r>
              <a:rPr lang="en-US" sz="2000" dirty="0">
                <a:latin typeface="Aileron Regular" panose="020B0604020202020204" charset="0"/>
              </a:rPr>
              <a:t>’ space through a relation.</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65267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CIE 1964 COLOR SPACES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990600" y="6293782"/>
            <a:ext cx="11506200" cy="1155188"/>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CIE 1964 10 degree standard observer normalized (a) </a:t>
            </a:r>
            <a:r>
              <a:rPr lang="en-US" sz="1600" dirty="0" err="1">
                <a:latin typeface="Aileron Regular" panose="020B0604020202020204" charset="0"/>
              </a:rPr>
              <a:t>xy</a:t>
            </a:r>
            <a:r>
              <a:rPr lang="en-US" sz="1600" dirty="0">
                <a:latin typeface="Aileron Regular" panose="020B0604020202020204" charset="0"/>
              </a:rPr>
              <a:t> chromaticity coordinates and (b) </a:t>
            </a:r>
            <a:r>
              <a:rPr lang="en-US" sz="1600" dirty="0" err="1">
                <a:latin typeface="Aileron Regular" panose="020B0604020202020204" charset="0"/>
              </a:rPr>
              <a:t>u’v</a:t>
            </a:r>
            <a:r>
              <a:rPr lang="en-US" sz="1600" dirty="0">
                <a:latin typeface="Aileron Regular" panose="020B0604020202020204" charset="0"/>
              </a:rPr>
              <a:t>’ color space at different wavelengths across the visible light spectrum. The blue points demarcates the boundary of the color space and the Planckian locus representing the blackbody spectrum is plotted in black for different temperatures.</a:t>
            </a:r>
          </a:p>
        </p:txBody>
      </p:sp>
      <p:grpSp>
        <p:nvGrpSpPr>
          <p:cNvPr id="14" name="Group 13">
            <a:extLst>
              <a:ext uri="{FF2B5EF4-FFF2-40B4-BE49-F238E27FC236}">
                <a16:creationId xmlns:a16="http://schemas.microsoft.com/office/drawing/2014/main" id="{D8133410-EE8D-BE9A-1B75-23AC3F6D99B5}"/>
              </a:ext>
            </a:extLst>
          </p:cNvPr>
          <p:cNvGrpSpPr/>
          <p:nvPr/>
        </p:nvGrpSpPr>
        <p:grpSpPr>
          <a:xfrm>
            <a:off x="2404587" y="2095500"/>
            <a:ext cx="8906827" cy="4294484"/>
            <a:chOff x="2065973" y="2095500"/>
            <a:chExt cx="8906827" cy="4294484"/>
          </a:xfrm>
        </p:grpSpPr>
        <p:pic>
          <p:nvPicPr>
            <p:cNvPr id="5" name="Picture 4" descr="A diagram of a graph&#10;&#10;Description automatically generated">
              <a:extLst>
                <a:ext uri="{FF2B5EF4-FFF2-40B4-BE49-F238E27FC236}">
                  <a16:creationId xmlns:a16="http://schemas.microsoft.com/office/drawing/2014/main" id="{59A6184E-CC84-2975-0AB5-E4E0DFCE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3984" y="2128880"/>
              <a:ext cx="4618816" cy="4261104"/>
            </a:xfrm>
            <a:prstGeom prst="rect">
              <a:avLst/>
            </a:prstGeom>
          </p:spPr>
        </p:pic>
        <p:pic>
          <p:nvPicPr>
            <p:cNvPr id="13" name="Picture 12" descr="A graph of a function&#10;&#10;Description automatically generated">
              <a:extLst>
                <a:ext uri="{FF2B5EF4-FFF2-40B4-BE49-F238E27FC236}">
                  <a16:creationId xmlns:a16="http://schemas.microsoft.com/office/drawing/2014/main" id="{999A9779-A1C3-DB95-1E43-BA465C62F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73" y="2095500"/>
              <a:ext cx="4038600" cy="4262124"/>
            </a:xfrm>
            <a:prstGeom prst="rect">
              <a:avLst/>
            </a:prstGeom>
          </p:spPr>
        </p:pic>
      </p:grpSp>
      <p:sp>
        <p:nvSpPr>
          <p:cNvPr id="15" name="TextBox 14">
            <a:extLst>
              <a:ext uri="{FF2B5EF4-FFF2-40B4-BE49-F238E27FC236}">
                <a16:creationId xmlns:a16="http://schemas.microsoft.com/office/drawing/2014/main" id="{2ABF0197-B631-CDE5-1217-1D2AFE5F0A98}"/>
              </a:ext>
            </a:extLst>
          </p:cNvPr>
          <p:cNvSpPr txBox="1"/>
          <p:nvPr/>
        </p:nvSpPr>
        <p:spPr>
          <a:xfrm>
            <a:off x="5638800" y="5296052"/>
            <a:ext cx="561094" cy="457048"/>
          </a:xfrm>
          <a:prstGeom prst="rect">
            <a:avLst/>
          </a:prstGeom>
          <a:noFill/>
        </p:spPr>
        <p:txBody>
          <a:bodyPr wrap="square" rtlCol="0">
            <a:spAutoFit/>
          </a:bodyPr>
          <a:lstStyle/>
          <a:p>
            <a:pPr algn="ctr">
              <a:lnSpc>
                <a:spcPct val="150000"/>
              </a:lnSpc>
            </a:pPr>
            <a:r>
              <a:rPr lang="en-US" b="1" dirty="0">
                <a:latin typeface="Aileron Regular" panose="020B0604020202020204" charset="0"/>
              </a:rPr>
              <a:t>(a)</a:t>
            </a:r>
          </a:p>
        </p:txBody>
      </p:sp>
      <p:sp>
        <p:nvSpPr>
          <p:cNvPr id="16" name="TextBox 15">
            <a:extLst>
              <a:ext uri="{FF2B5EF4-FFF2-40B4-BE49-F238E27FC236}">
                <a16:creationId xmlns:a16="http://schemas.microsoft.com/office/drawing/2014/main" id="{6709E28D-4038-80F9-B159-7743F5317FAB}"/>
              </a:ext>
            </a:extLst>
          </p:cNvPr>
          <p:cNvSpPr txBox="1"/>
          <p:nvPr/>
        </p:nvSpPr>
        <p:spPr>
          <a:xfrm>
            <a:off x="10487906" y="5295900"/>
            <a:ext cx="561094" cy="457048"/>
          </a:xfrm>
          <a:prstGeom prst="rect">
            <a:avLst/>
          </a:prstGeom>
          <a:noFill/>
        </p:spPr>
        <p:txBody>
          <a:bodyPr wrap="square" rtlCol="0">
            <a:spAutoFit/>
          </a:bodyPr>
          <a:lstStyle/>
          <a:p>
            <a:pPr algn="ctr">
              <a:lnSpc>
                <a:spcPct val="150000"/>
              </a:lnSpc>
            </a:pPr>
            <a:r>
              <a:rPr lang="en-US" b="1" dirty="0">
                <a:latin typeface="Aileron Regular" panose="020B0604020202020204" charset="0"/>
              </a:rPr>
              <a:t>(b)</a:t>
            </a:r>
          </a:p>
        </p:txBody>
      </p:sp>
      <p:grpSp>
        <p:nvGrpSpPr>
          <p:cNvPr id="3" name="Group 2">
            <a:extLst>
              <a:ext uri="{FF2B5EF4-FFF2-40B4-BE49-F238E27FC236}">
                <a16:creationId xmlns:a16="http://schemas.microsoft.com/office/drawing/2014/main" id="{56214C20-63C2-2A6E-6BD4-F685CC767C2D}"/>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68011C7A-767C-3690-A893-8E53B5C7E52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6106317-8971-1878-6530-64CF55C00CC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8" name="TextBox 7">
              <a:extLst>
                <a:ext uri="{FF2B5EF4-FFF2-40B4-BE49-F238E27FC236}">
                  <a16:creationId xmlns:a16="http://schemas.microsoft.com/office/drawing/2014/main" id="{F2F82BA5-5216-31A6-F4EE-C0B1D6985102}"/>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422243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1" y="6909604"/>
            <a:ext cx="12192000" cy="280589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We considered the </a:t>
            </a:r>
            <a:r>
              <a:rPr lang="en-US" sz="2000" dirty="0">
                <a:highlight>
                  <a:srgbClr val="FFFF00"/>
                </a:highlight>
                <a:latin typeface="Aileron Regular" panose="020B0604020202020204" charset="0"/>
              </a:rPr>
              <a:t>Munsell chips</a:t>
            </a:r>
            <a:r>
              <a:rPr lang="en-US" sz="2000" dirty="0">
                <a:latin typeface="Aileron Regular" panose="020B0604020202020204" charset="0"/>
              </a:rPr>
              <a:t> as our reflectance set of values with </a:t>
            </a:r>
            <a:r>
              <a:rPr lang="en-US" sz="2000" dirty="0">
                <a:highlight>
                  <a:srgbClr val="FFFF00"/>
                </a:highlight>
                <a:latin typeface="Aileron Regular" panose="020B0604020202020204" charset="0"/>
              </a:rPr>
              <a:t>White LED and D65</a:t>
            </a:r>
            <a:r>
              <a:rPr lang="en-US" sz="2000" dirty="0">
                <a:latin typeface="Aileron Regular" panose="020B0604020202020204" charset="0"/>
              </a:rPr>
              <a:t> as our illuminants. Under the perception of a </a:t>
            </a:r>
            <a:r>
              <a:rPr lang="en-US" sz="2000" dirty="0">
                <a:highlight>
                  <a:srgbClr val="FFFF00"/>
                </a:highlight>
                <a:latin typeface="Aileron Regular" panose="020B0604020202020204" charset="0"/>
              </a:rPr>
              <a:t>standard human observer</a:t>
            </a:r>
            <a:r>
              <a:rPr lang="en-US" sz="2000" dirty="0">
                <a:latin typeface="Aileron Regular" panose="020B0604020202020204" charset="0"/>
              </a:rPr>
              <a:t> from the CIE 1964 color matching functions, we interpolated the dataset from the wavelength range of 400 nm to 700 nm of steps 5 nm for faster calculations. Following the formula on rendering the digital number, the RGB value of some chosen Munsell chips were visualized and compared how color changes under different light sources. It is worth noting that the D65 peaks at shorter wavelengths, which could affect the color rendition of the chips.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1619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MUNSELL CHIPS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219200" y="5844926"/>
            <a:ext cx="110490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Reflectance of randomly chosen set of Munsell chips and spectral power distributions of common LED illuminants and CIE D65 illuminant. Dataset for the mentioned illuminants were obtained from the database of CIE.</a:t>
            </a:r>
          </a:p>
        </p:txBody>
      </p:sp>
      <p:grpSp>
        <p:nvGrpSpPr>
          <p:cNvPr id="26" name="Group 25">
            <a:extLst>
              <a:ext uri="{FF2B5EF4-FFF2-40B4-BE49-F238E27FC236}">
                <a16:creationId xmlns:a16="http://schemas.microsoft.com/office/drawing/2014/main" id="{277288B7-1679-3211-33B4-D6D4A6D09870}"/>
              </a:ext>
            </a:extLst>
          </p:cNvPr>
          <p:cNvGrpSpPr/>
          <p:nvPr/>
        </p:nvGrpSpPr>
        <p:grpSpPr>
          <a:xfrm>
            <a:off x="838200" y="2331338"/>
            <a:ext cx="11905495" cy="3429007"/>
            <a:chOff x="838200" y="2210843"/>
            <a:chExt cx="11905495" cy="3429007"/>
          </a:xfrm>
        </p:grpSpPr>
        <p:pic>
          <p:nvPicPr>
            <p:cNvPr id="10" name="Picture 9" descr="A graph of a rainbow colored graph&#10;&#10;Description automatically generated with medium confidence">
              <a:extLst>
                <a:ext uri="{FF2B5EF4-FFF2-40B4-BE49-F238E27FC236}">
                  <a16:creationId xmlns:a16="http://schemas.microsoft.com/office/drawing/2014/main" id="{B73CFF72-FCD1-59EC-B597-32CFF07A3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0" y="2210843"/>
              <a:ext cx="3523495" cy="3429007"/>
            </a:xfrm>
            <a:prstGeom prst="rect">
              <a:avLst/>
            </a:prstGeom>
          </p:spPr>
        </p:pic>
        <p:pic>
          <p:nvPicPr>
            <p:cNvPr id="21" name="Picture 20" descr="A graph of different colored lines&#10;&#10;Description automatically generated">
              <a:extLst>
                <a:ext uri="{FF2B5EF4-FFF2-40B4-BE49-F238E27FC236}">
                  <a16:creationId xmlns:a16="http://schemas.microsoft.com/office/drawing/2014/main" id="{3F2AF3A0-995E-195C-5D24-33521D5BD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74346"/>
              <a:ext cx="8382000" cy="3302000"/>
            </a:xfrm>
            <a:prstGeom prst="rect">
              <a:avLst/>
            </a:prstGeom>
          </p:spPr>
        </p:pic>
      </p:gr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94586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E085220-C9F7-73B8-2DE1-DA324C0E2ED0}"/>
              </a:ext>
            </a:extLst>
          </p:cNvPr>
          <p:cNvGrpSpPr/>
          <p:nvPr/>
        </p:nvGrpSpPr>
        <p:grpSpPr>
          <a:xfrm>
            <a:off x="914400" y="2398652"/>
            <a:ext cx="6400801" cy="7277730"/>
            <a:chOff x="914400" y="2398652"/>
            <a:chExt cx="6400801" cy="7277730"/>
          </a:xfrm>
        </p:grpSpPr>
        <p:pic>
          <p:nvPicPr>
            <p:cNvPr id="4" name="Picture 3" descr="A close-up of a diagram&#10;&#10;Description automatically generated">
              <a:extLst>
                <a:ext uri="{FF2B5EF4-FFF2-40B4-BE49-F238E27FC236}">
                  <a16:creationId xmlns:a16="http://schemas.microsoft.com/office/drawing/2014/main" id="{D9A77D4F-52FD-F87D-01FC-C4839A033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1" y="2398652"/>
              <a:ext cx="6400800" cy="1788034"/>
            </a:xfrm>
            <a:prstGeom prst="rect">
              <a:avLst/>
            </a:prstGeom>
          </p:spPr>
        </p:pic>
        <p:pic>
          <p:nvPicPr>
            <p:cNvPr id="7" name="Picture 6" descr="A diagram of a square with a red line&#10;&#10;Description automatically generated with medium confidence">
              <a:extLst>
                <a:ext uri="{FF2B5EF4-FFF2-40B4-BE49-F238E27FC236}">
                  <a16:creationId xmlns:a16="http://schemas.microsoft.com/office/drawing/2014/main" id="{0F93FE69-BC7B-890D-A486-FB26FC4AA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7888348"/>
              <a:ext cx="6400800" cy="1788034"/>
            </a:xfrm>
            <a:prstGeom prst="rect">
              <a:avLst/>
            </a:prstGeom>
          </p:spPr>
        </p:pic>
        <p:pic>
          <p:nvPicPr>
            <p:cNvPr id="9" name="Picture 8" descr="A close-up of a diagram&#10;&#10;Description automatically generated">
              <a:extLst>
                <a:ext uri="{FF2B5EF4-FFF2-40B4-BE49-F238E27FC236}">
                  <a16:creationId xmlns:a16="http://schemas.microsoft.com/office/drawing/2014/main" id="{7797B2BF-92E3-F13E-D13E-24427C5A99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228551"/>
              <a:ext cx="6400800" cy="1788034"/>
            </a:xfrm>
            <a:prstGeom prst="rect">
              <a:avLst/>
            </a:prstGeom>
          </p:spPr>
        </p:pic>
        <p:pic>
          <p:nvPicPr>
            <p:cNvPr id="13" name="Picture 12" descr="A close-up of a diagram&#10;&#10;Description automatically generated">
              <a:extLst>
                <a:ext uri="{FF2B5EF4-FFF2-40B4-BE49-F238E27FC236}">
                  <a16:creationId xmlns:a16="http://schemas.microsoft.com/office/drawing/2014/main" id="{AB6B512B-E4BD-AFDB-7427-8450EABAB6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6058450"/>
              <a:ext cx="6400800" cy="1788034"/>
            </a:xfrm>
            <a:prstGeom prst="rect">
              <a:avLst/>
            </a:prstGeom>
          </p:spPr>
        </p:pic>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C139C71-43D8-DA15-F46A-8598CDF1F78A}"/>
                  </a:ext>
                </a:extLst>
              </p:cNvPr>
              <p:cNvSpPr txBox="1"/>
              <p:nvPr/>
            </p:nvSpPr>
            <p:spPr>
              <a:xfrm>
                <a:off x="7619999" y="1302355"/>
                <a:ext cx="5334001" cy="742254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LED 4 and LED 5 were chosen among the provided LED spectra dataset since their spectral power distributions are close to that of a </a:t>
                </a:r>
                <a:r>
                  <a:rPr lang="en-US" sz="2000" dirty="0">
                    <a:highlight>
                      <a:srgbClr val="FFFF00"/>
                    </a:highlight>
                    <a:latin typeface="Aileron Regular" panose="020B0604020202020204" charset="0"/>
                  </a:rPr>
                  <a:t>white light</a:t>
                </a:r>
                <a:r>
                  <a:rPr lang="en-US" sz="2000" dirty="0">
                    <a:latin typeface="Aileron Regular" panose="020B0604020202020204" charset="0"/>
                  </a:rPr>
                  <a:t>. Prior to white balancing, we measured the </a:t>
                </a:r>
                <a:r>
                  <a:rPr lang="en-US" sz="2000" dirty="0">
                    <a:highlight>
                      <a:srgbClr val="FFFF00"/>
                    </a:highlight>
                    <a:latin typeface="Aileron Regular" panose="020B0604020202020204" charset="0"/>
                  </a:rPr>
                  <a:t>color difference metric</a:t>
                </a:r>
                <a:r>
                  <a:rPr lang="en-US" sz="2000" dirty="0">
                    <a:latin typeface="Aileron Regular" panose="020B0604020202020204" charset="0"/>
                  </a:rPr>
                  <a:t> based on the CIE76 convention. It basically quantifies how different the colors are under two light sources by computing the </a:t>
                </a:r>
                <a:r>
                  <a:rPr lang="en-US" sz="2000" dirty="0">
                    <a:highlight>
                      <a:srgbClr val="FFFF00"/>
                    </a:highlight>
                    <a:latin typeface="Aileron Regular" panose="020B0604020202020204" charset="0"/>
                  </a:rPr>
                  <a:t>Euclidean distance</a:t>
                </a:r>
                <a:r>
                  <a:rPr lang="en-US" sz="2000" dirty="0">
                    <a:latin typeface="Aileron Regular" panose="020B0604020202020204" charset="0"/>
                  </a:rPr>
                  <a:t> between the two colors in the </a:t>
                </a:r>
                <a:r>
                  <a:rPr lang="en-US" sz="2000" dirty="0" err="1">
                    <a:latin typeface="Aileron Regular" panose="020B0604020202020204" charset="0"/>
                  </a:rPr>
                  <a:t>CIELab</a:t>
                </a:r>
                <a:r>
                  <a:rPr lang="en-US" sz="2000" dirty="0">
                    <a:latin typeface="Aileron Regular" panose="020B0604020202020204" charset="0"/>
                  </a:rPr>
                  <a:t> color space. It can be noticed that for </a:t>
                </a:r>
                <a:r>
                  <a:rPr lang="en-US" sz="2000" dirty="0">
                    <a:highlight>
                      <a:srgbClr val="FFFF00"/>
                    </a:highlight>
                    <a:latin typeface="Aileron Regular" panose="020B0604020202020204" charset="0"/>
                  </a:rPr>
                  <a:t>color comparisons</a:t>
                </a:r>
                <a:r>
                  <a:rPr lang="en-US" sz="2000" dirty="0">
                    <a:latin typeface="Aileron Regular" panose="020B0604020202020204" charset="0"/>
                  </a:rPr>
                  <a:t> between LED 4 and LED 5, the metric value is small enough as the colors are both observed under white light conditions, compared to D65 vs LED 4 </a:t>
                </a:r>
                <a:r>
                  <a:rPr lang="en-US" sz="2000" dirty="0">
                    <a:highlight>
                      <a:srgbClr val="FFFF00"/>
                    </a:highlight>
                    <a:latin typeface="Aileron Regular" panose="020B0604020202020204" charset="0"/>
                  </a:rPr>
                  <a:t>chip renditions</a:t>
                </a:r>
                <a:r>
                  <a:rPr lang="en-US" sz="2000" dirty="0">
                    <a:latin typeface="Aileron Regular" panose="020B0604020202020204" charset="0"/>
                  </a:rPr>
                  <a:t> where high </a:t>
                </a:r>
                <a14:m>
                  <m:oMath xmlns:m="http://schemas.openxmlformats.org/officeDocument/2006/math">
                    <m:r>
                      <m:rPr>
                        <m:sty m:val="p"/>
                      </m:rPr>
                      <a:rPr lang="en-US" sz="2000" b="0" i="0" smtClean="0">
                        <a:latin typeface="Cambria Math" panose="02040503050406030204" pitchFamily="18" charset="0"/>
                      </a:rPr>
                      <m:t>Δ</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76</m:t>
                        </m:r>
                      </m:sub>
                    </m:sSub>
                  </m:oMath>
                </a14:m>
                <a:r>
                  <a:rPr lang="en-US" sz="2000" dirty="0">
                    <a:latin typeface="Aileron Regular" panose="020B0604020202020204" charset="0"/>
                  </a:rPr>
                  <a:t> where computed. </a:t>
                </a:r>
              </a:p>
            </p:txBody>
          </p:sp>
        </mc:Choice>
        <mc:Fallback>
          <p:sp>
            <p:nvSpPr>
              <p:cNvPr id="6" name="TextBox 5">
                <a:extLst>
                  <a:ext uri="{FF2B5EF4-FFF2-40B4-BE49-F238E27FC236}">
                    <a16:creationId xmlns:a16="http://schemas.microsoft.com/office/drawing/2014/main" id="{1C139C71-43D8-DA15-F46A-8598CDF1F78A}"/>
                  </a:ext>
                </a:extLst>
              </p:cNvPr>
              <p:cNvSpPr txBox="1">
                <a:spLocks noRot="1" noChangeAspect="1" noMove="1" noResize="1" noEditPoints="1" noAdjustHandles="1" noChangeArrowheads="1" noChangeShapeType="1" noTextEdit="1"/>
              </p:cNvSpPr>
              <p:nvPr/>
            </p:nvSpPr>
            <p:spPr>
              <a:xfrm>
                <a:off x="7619999" y="1302355"/>
                <a:ext cx="5334001" cy="7422545"/>
              </a:xfrm>
              <a:prstGeom prst="rect">
                <a:avLst/>
              </a:prstGeom>
              <a:blipFill>
                <a:blip r:embed="rId6"/>
                <a:stretch>
                  <a:fillRect l="-1143" r="-1143" b="-575"/>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1619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MUNSELL CHIPS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19998" y="8877300"/>
            <a:ext cx="5334002"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4. Color simulations of some Munsell chips under different light sources. </a:t>
            </a:r>
          </a:p>
        </p:txBody>
      </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23629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1" y="6909604"/>
            <a:ext cx="12192000" cy="3077253"/>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Similar to the Munsell chips, we also examined the colors on the </a:t>
            </a:r>
            <a:r>
              <a:rPr lang="en-US" sz="2200" dirty="0">
                <a:highlight>
                  <a:srgbClr val="FFFF00"/>
                </a:highlight>
                <a:latin typeface="Aileron Regular" panose="020B0604020202020204" charset="0"/>
              </a:rPr>
              <a:t>Macbeth patches</a:t>
            </a:r>
            <a:r>
              <a:rPr lang="en-US" sz="2200" dirty="0">
                <a:latin typeface="Aileron Regular" panose="020B0604020202020204" charset="0"/>
              </a:rPr>
              <a:t> under a D65 illuminant, but on the regime of a </a:t>
            </a:r>
            <a:r>
              <a:rPr lang="en-US" sz="2200" dirty="0">
                <a:highlight>
                  <a:srgbClr val="FFFF00"/>
                </a:highlight>
                <a:latin typeface="Aileron Regular" panose="020B0604020202020204" charset="0"/>
              </a:rPr>
              <a:t>Canon 400D sensitivity</a:t>
            </a:r>
            <a:r>
              <a:rPr lang="en-US" sz="2200" dirty="0">
                <a:latin typeface="Aileron Regular" panose="020B0604020202020204" charset="0"/>
              </a:rPr>
              <a:t> in contrast to the standard human observer (CIE 1964 10</a:t>
            </a:r>
            <a:r>
              <a:rPr lang="en-US" sz="2200" baseline="30000" dirty="0">
                <a:latin typeface="Aileron Regular" panose="020B0604020202020204" charset="0"/>
              </a:rPr>
              <a:t>o</a:t>
            </a:r>
            <a:r>
              <a:rPr lang="en-US" sz="2200" dirty="0">
                <a:latin typeface="Aileron Regular" panose="020B0604020202020204" charset="0"/>
              </a:rPr>
              <a:t>).  Data interpolation was also carried to match the wavelengths set similar on the Munsell calculations. Following the principle of trinity of color, we discretize the products of these spectral parameters to render the RGB color of every patch under different camera sensor sensitivities.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78431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MACBETH COLOR CHART</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219200" y="6034044"/>
            <a:ext cx="110490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Reflectance of different Macbeth color patches and the sensitivity values of a Canon 400D camera in comparison to the standard human observer color matching functions at different wavelengths.</a:t>
            </a:r>
          </a:p>
        </p:txBody>
      </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pic>
        <p:nvPicPr>
          <p:cNvPr id="4" name="Picture 3" descr="A graph of different colored lines&#10;&#10;Description automatically generated">
            <a:extLst>
              <a:ext uri="{FF2B5EF4-FFF2-40B4-BE49-F238E27FC236}">
                <a16:creationId xmlns:a16="http://schemas.microsoft.com/office/drawing/2014/main" id="{ECFA5174-64FA-0BD8-A505-E4D0347B6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711" y="2362842"/>
            <a:ext cx="9052578" cy="3566167"/>
          </a:xfrm>
          <a:prstGeom prst="rect">
            <a:avLst/>
          </a:prstGeom>
        </p:spPr>
      </p:pic>
    </p:spTree>
    <p:extLst>
      <p:ext uri="{BB962C8B-B14F-4D97-AF65-F5344CB8AC3E}">
        <p14:creationId xmlns:p14="http://schemas.microsoft.com/office/powerpoint/2010/main" val="3717690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B242399-6FA1-A898-9304-FF63F2832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077" y="1790700"/>
            <a:ext cx="11135846" cy="8034348"/>
          </a:xfrm>
          <a:prstGeom prst="rect">
            <a:avLst/>
          </a:prstGeom>
        </p:spPr>
      </p:pic>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p:sp>
        <p:nvSpPr>
          <p:cNvPr id="7" name="TextBox 6">
            <a:extLst>
              <a:ext uri="{FF2B5EF4-FFF2-40B4-BE49-F238E27FC236}">
                <a16:creationId xmlns:a16="http://schemas.microsoft.com/office/drawing/2014/main" id="{716CE99E-D949-C389-18EA-7EB1D93FFF24}"/>
              </a:ext>
            </a:extLst>
          </p:cNvPr>
          <p:cNvSpPr txBox="1"/>
          <p:nvPr/>
        </p:nvSpPr>
        <p:spPr>
          <a:xfrm>
            <a:off x="1290077" y="1356091"/>
            <a:ext cx="7315200" cy="785856"/>
          </a:xfrm>
          <a:prstGeom prst="rect">
            <a:avLst/>
          </a:prstGeom>
          <a:noFill/>
        </p:spPr>
        <p:txBody>
          <a:bodyPr wrap="square" rtlCol="0">
            <a:spAutoFit/>
          </a:bodyPr>
          <a:lstStyle/>
          <a:p>
            <a:pPr>
              <a:lnSpc>
                <a:spcPct val="150000"/>
              </a:lnSpc>
            </a:pPr>
            <a:r>
              <a:rPr lang="en-US" sz="1600" dirty="0">
                <a:latin typeface="Aileron Regular" panose="020B0604020202020204" charset="0"/>
              </a:rPr>
              <a:t>Figure 4. Replicated Macbeth color chart renditions under a Canon 400D camera sensor in comparison with the CIE 1964 10</a:t>
            </a:r>
            <a:r>
              <a:rPr lang="en-US" sz="1600" baseline="30000" dirty="0">
                <a:latin typeface="Aileron Regular" panose="020B0604020202020204" charset="0"/>
              </a:rPr>
              <a:t>o</a:t>
            </a:r>
            <a:r>
              <a:rPr lang="en-US" sz="1600" dirty="0">
                <a:latin typeface="Aileron Regular" panose="020B0604020202020204" charset="0"/>
              </a:rPr>
              <a:t> sensitivities.</a:t>
            </a:r>
          </a:p>
        </p:txBody>
      </p:sp>
    </p:spTree>
    <p:extLst>
      <p:ext uri="{BB962C8B-B14F-4D97-AF65-F5344CB8AC3E}">
        <p14:creationId xmlns:p14="http://schemas.microsoft.com/office/powerpoint/2010/main" val="3751409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4BD1B52-84E0-4A34-3BD8-7D7EACA5535D}"/>
              </a:ext>
            </a:extLst>
          </p:cNvPr>
          <p:cNvGrpSpPr/>
          <p:nvPr/>
        </p:nvGrpSpPr>
        <p:grpSpPr>
          <a:xfrm>
            <a:off x="4232981" y="1350343"/>
            <a:ext cx="5250038" cy="4367234"/>
            <a:chOff x="2760044" y="2088297"/>
            <a:chExt cx="4267200" cy="3549661"/>
          </a:xfrm>
        </p:grpSpPr>
        <p:pic>
          <p:nvPicPr>
            <p:cNvPr id="7" name="Picture 6" descr="A screenshot of a computer&#10;&#10;Description automatically generated">
              <a:extLst>
                <a:ext uri="{FF2B5EF4-FFF2-40B4-BE49-F238E27FC236}">
                  <a16:creationId xmlns:a16="http://schemas.microsoft.com/office/drawing/2014/main" id="{766DEB0F-0778-1B01-7C94-4868B62FA61F}"/>
                </a:ext>
              </a:extLst>
            </p:cNvPr>
            <p:cNvPicPr>
              <a:picLocks noChangeAspect="1"/>
            </p:cNvPicPr>
            <p:nvPr/>
          </p:nvPicPr>
          <p:blipFill rotWithShape="1">
            <a:blip r:embed="rId2">
              <a:extLst>
                <a:ext uri="{28A0092B-C50C-407E-A947-70E740481C1C}">
                  <a14:useLocalDpi xmlns:a14="http://schemas.microsoft.com/office/drawing/2010/main" val="0"/>
                </a:ext>
              </a:extLst>
            </a:blip>
            <a:srcRect l="65112" r="-112" b="92203"/>
            <a:stretch/>
          </p:blipFill>
          <p:spPr>
            <a:xfrm>
              <a:off x="2760044" y="4952180"/>
              <a:ext cx="4267200" cy="685778"/>
            </a:xfrm>
            <a:prstGeom prst="rect">
              <a:avLst/>
            </a:prstGeom>
          </p:spPr>
        </p:pic>
        <p:grpSp>
          <p:nvGrpSpPr>
            <p:cNvPr id="9" name="Group 8">
              <a:extLst>
                <a:ext uri="{FF2B5EF4-FFF2-40B4-BE49-F238E27FC236}">
                  <a16:creationId xmlns:a16="http://schemas.microsoft.com/office/drawing/2014/main" id="{03A2896C-8AC2-346F-4AAE-595AFCC70FB0}"/>
                </a:ext>
              </a:extLst>
            </p:cNvPr>
            <p:cNvGrpSpPr/>
            <p:nvPr/>
          </p:nvGrpSpPr>
          <p:grpSpPr>
            <a:xfrm>
              <a:off x="2819400" y="2088297"/>
              <a:ext cx="4055444" cy="2718664"/>
              <a:chOff x="2819400" y="2088297"/>
              <a:chExt cx="4055444" cy="2718664"/>
            </a:xfrm>
          </p:grpSpPr>
          <p:pic>
            <p:nvPicPr>
              <p:cNvPr id="4" name="Picture 3" descr="A screenshot of a computer&#10;&#10;Description automatically generated">
                <a:extLst>
                  <a:ext uri="{FF2B5EF4-FFF2-40B4-BE49-F238E27FC236}">
                    <a16:creationId xmlns:a16="http://schemas.microsoft.com/office/drawing/2014/main" id="{87E66B8B-DE3C-C196-CF17-DBEDCB04C7D8}"/>
                  </a:ext>
                </a:extLst>
              </p:cNvPr>
              <p:cNvPicPr>
                <a:picLocks noChangeAspect="1"/>
              </p:cNvPicPr>
              <p:nvPr/>
            </p:nvPicPr>
            <p:blipFill rotWithShape="1">
              <a:blip r:embed="rId2">
                <a:extLst>
                  <a:ext uri="{28A0092B-C50C-407E-A947-70E740481C1C}">
                    <a14:useLocalDpi xmlns:a14="http://schemas.microsoft.com/office/drawing/2010/main" val="0"/>
                  </a:ext>
                </a:extLst>
              </a:blip>
              <a:srcRect l="16874" r="66876" b="69092"/>
              <a:stretch/>
            </p:blipFill>
            <p:spPr>
              <a:xfrm>
                <a:off x="2819400" y="2088297"/>
                <a:ext cx="1981200" cy="271866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F5F88FE-EEA9-BC8E-B4CB-92C9373F62E3}"/>
                  </a:ext>
                </a:extLst>
              </p:cNvPr>
              <p:cNvPicPr>
                <a:picLocks noChangeAspect="1"/>
              </p:cNvPicPr>
              <p:nvPr/>
            </p:nvPicPr>
            <p:blipFill rotWithShape="1">
              <a:blip r:embed="rId2">
                <a:extLst>
                  <a:ext uri="{28A0092B-C50C-407E-A947-70E740481C1C}">
                    <a14:useLocalDpi xmlns:a14="http://schemas.microsoft.com/office/drawing/2010/main" val="0"/>
                  </a:ext>
                </a:extLst>
              </a:blip>
              <a:srcRect l="33750" t="76610" r="50000" b="1227"/>
              <a:stretch/>
            </p:blipFill>
            <p:spPr>
              <a:xfrm>
                <a:off x="4893644" y="2813198"/>
                <a:ext cx="1981200" cy="1949461"/>
              </a:xfrm>
              <a:prstGeom prst="rect">
                <a:avLst/>
              </a:prstGeom>
            </p:spPr>
          </p:pic>
        </p:grpSp>
      </p:grpSp>
      <p:sp>
        <p:nvSpPr>
          <p:cNvPr id="11" name="TextBox 10">
            <a:extLst>
              <a:ext uri="{FF2B5EF4-FFF2-40B4-BE49-F238E27FC236}">
                <a16:creationId xmlns:a16="http://schemas.microsoft.com/office/drawing/2014/main" id="{92F08386-9C15-1C23-3A2A-A976550E9ACB}"/>
              </a:ext>
            </a:extLst>
          </p:cNvPr>
          <p:cNvSpPr txBox="1"/>
          <p:nvPr/>
        </p:nvSpPr>
        <p:spPr>
          <a:xfrm>
            <a:off x="1219200" y="5717576"/>
            <a:ext cx="11049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Two Macbeth patches for comparison in terms of their color difference metric in the color renditions.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90410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RENDERED COLOR ANALYSIS</a:t>
            </a:r>
          </a:p>
        </p:txBody>
      </p:sp>
      <p:grpSp>
        <p:nvGrpSpPr>
          <p:cNvPr id="22" name="Group 21">
            <a:extLst>
              <a:ext uri="{FF2B5EF4-FFF2-40B4-BE49-F238E27FC236}">
                <a16:creationId xmlns:a16="http://schemas.microsoft.com/office/drawing/2014/main" id="{6CB40258-94AE-7AE9-8094-18397D7CB2B3}"/>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A95DB835-3C8D-B368-8672-4BC28815191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BB2755D-2516-53B7-3401-632277736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5" name="TextBox 24">
              <a:extLst>
                <a:ext uri="{FF2B5EF4-FFF2-40B4-BE49-F238E27FC236}">
                  <a16:creationId xmlns:a16="http://schemas.microsoft.com/office/drawing/2014/main" id="{4EC3EA3D-342E-19FB-E19D-D1D235544A23}"/>
                </a:ext>
              </a:extLst>
            </p:cNvPr>
            <p:cNvSpPr txBox="1"/>
            <p:nvPr/>
          </p:nvSpPr>
          <p:spPr>
            <a:xfrm>
              <a:off x="10841100" y="463800"/>
              <a:ext cx="226530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COLOR IMAGING</a:t>
              </a:r>
              <a:endParaRPr lang="en-US" sz="1600" dirty="0">
                <a:solidFill>
                  <a:schemeClr val="tx1">
                    <a:lumMod val="85000"/>
                    <a:lumOff val="15000"/>
                  </a:schemeClr>
                </a:solidFill>
                <a:latin typeface="Aileron Regular" panose="020B0604020202020204" charset="0"/>
              </a:endParaRPr>
            </a:p>
          </p:txBody>
        </p:sp>
      </p:gr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F4C89980-7C46-7868-F94F-6B4B01313FC1}"/>
                  </a:ext>
                </a:extLst>
              </p:cNvPr>
              <p:cNvSpPr txBox="1"/>
              <p:nvPr/>
            </p:nvSpPr>
            <p:spPr>
              <a:xfrm>
                <a:off x="762001" y="6512892"/>
                <a:ext cx="12192000" cy="3110660"/>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Figure 4 illustrates the various color renditions of a Macbeth color chart under different sensitivities. From the computed values of the CIE76 difference metric, higher values imply greater perceptual difference on the colors. On a similar manner, a Nikon D70 camera was also tested to see how the colors would look like. The color simulations between Canon 400D and Nikon D70 were almost the same, but </a:t>
                </a:r>
                <a14:m>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76</m:t>
                        </m:r>
                      </m:sub>
                    </m:sSub>
                    <m:r>
                      <a:rPr lang="en-US" sz="2400" b="0" i="1" smtClean="0">
                        <a:latin typeface="Cambria Math" panose="02040503050406030204" pitchFamily="18" charset="0"/>
                      </a:rPr>
                      <m:t> </m:t>
                    </m:r>
                  </m:oMath>
                </a14:m>
                <a:r>
                  <a:rPr lang="en-US" sz="2200" dirty="0">
                    <a:latin typeface="Aileron Regular" panose="020B0604020202020204" charset="0"/>
                  </a:rPr>
                  <a:t>tells us that the colors rendered are different in the reference of </a:t>
                </a:r>
                <a:r>
                  <a:rPr lang="en-US" sz="2200" dirty="0" err="1">
                    <a:latin typeface="Aileron Regular" panose="020B0604020202020204" charset="0"/>
                  </a:rPr>
                  <a:t>CIELab</a:t>
                </a:r>
                <a:r>
                  <a:rPr lang="en-US" sz="2200" dirty="0">
                    <a:latin typeface="Aileron Regular" panose="020B0604020202020204" charset="0"/>
                  </a:rPr>
                  <a:t> color space.</a:t>
                </a:r>
              </a:p>
            </p:txBody>
          </p:sp>
        </mc:Choice>
        <mc:Fallback>
          <p:sp>
            <p:nvSpPr>
              <p:cNvPr id="12" name="TextBox 11">
                <a:extLst>
                  <a:ext uri="{FF2B5EF4-FFF2-40B4-BE49-F238E27FC236}">
                    <a16:creationId xmlns:a16="http://schemas.microsoft.com/office/drawing/2014/main" id="{F4C89980-7C46-7868-F94F-6B4B01313FC1}"/>
                  </a:ext>
                </a:extLst>
              </p:cNvPr>
              <p:cNvSpPr txBox="1">
                <a:spLocks noRot="1" noChangeAspect="1" noMove="1" noResize="1" noEditPoints="1" noAdjustHandles="1" noChangeArrowheads="1" noChangeShapeType="1" noTextEdit="1"/>
              </p:cNvSpPr>
              <p:nvPr/>
            </p:nvSpPr>
            <p:spPr>
              <a:xfrm>
                <a:off x="762001" y="6512892"/>
                <a:ext cx="12192000" cy="3110660"/>
              </a:xfrm>
              <a:prstGeom prst="rect">
                <a:avLst/>
              </a:prstGeom>
              <a:blipFill>
                <a:blip r:embed="rId3"/>
                <a:stretch>
                  <a:fillRect l="-650" r="-650" b="-3131"/>
                </a:stretch>
              </a:blipFill>
            </p:spPr>
            <p:txBody>
              <a:bodyPr/>
              <a:lstStyle/>
              <a:p>
                <a:r>
                  <a:rPr lang="en-US">
                    <a:noFill/>
                  </a:rPr>
                  <a:t> </a:t>
                </a:r>
              </a:p>
            </p:txBody>
          </p:sp>
        </mc:Fallback>
      </mc:AlternateContent>
    </p:spTree>
    <p:extLst>
      <p:ext uri="{BB962C8B-B14F-4D97-AF65-F5344CB8AC3E}">
        <p14:creationId xmlns:p14="http://schemas.microsoft.com/office/powerpoint/2010/main" val="230403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13532</TotalTime>
  <Words>1394</Words>
  <Application>Microsoft Office PowerPoint</Application>
  <PresentationFormat>Custom</PresentationFormat>
  <Paragraphs>83</Paragraphs>
  <Slides>12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Aileron Regular</vt:lpstr>
      <vt:lpstr>Aileron Black</vt:lpstr>
      <vt:lpstr>Aileron Bold</vt:lpstr>
      <vt:lpstr>Aileron</vt:lpstr>
      <vt:lpstr>Arial</vt:lpstr>
      <vt:lpstr>Wingdings</vt:lpstr>
      <vt:lpstr>Aileron Light</vt:lpstr>
      <vt:lpstr>Calibri</vt:lpstr>
      <vt:lpstr>Altero</vt:lpstr>
      <vt:lpstr>Cambria Math</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2023-12-07T15:34:02Z</dcterms:modified>
  <dc:identifier>DAFcaABksrY</dc:identifier>
</cp:coreProperties>
</file>